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g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image41.jpg" ContentType="image/jpg"/>
  <Override PartName="/ppt/media/image42.jpg" ContentType="image/jpg"/>
  <Override PartName="/ppt/media/image44.jpg" ContentType="image/jpg"/>
  <Override PartName="/ppt/notesSlides/notesSlide5.xml" ContentType="application/vnd.openxmlformats-officedocument.presentationml.notesSlide+xml"/>
  <Override PartName="/ppt/media/image46.jpg" ContentType="image/jpg"/>
  <Override PartName="/ppt/notesSlides/notesSlide6.xml" ContentType="application/vnd.openxmlformats-officedocument.presentationml.notesSlide+xml"/>
  <Override PartName="/ppt/media/image47.jpg" ContentType="image/jpg"/>
  <Override PartName="/ppt/media/image48.jpg" ContentType="image/jpg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media/image59.jpg" ContentType="image/jpg"/>
  <Override PartName="/ppt/media/image60.jpg" ContentType="image/jpg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235" r:id="rId4"/>
  </p:sldMasterIdLst>
  <p:notesMasterIdLst>
    <p:notesMasterId r:id="rId71"/>
  </p:notesMasterIdLst>
  <p:handoutMasterIdLst>
    <p:handoutMasterId r:id="rId72"/>
  </p:handoutMasterIdLst>
  <p:sldIdLst>
    <p:sldId id="381" r:id="rId5"/>
    <p:sldId id="374" r:id="rId6"/>
    <p:sldId id="377" r:id="rId7"/>
    <p:sldId id="382" r:id="rId8"/>
    <p:sldId id="375" r:id="rId9"/>
    <p:sldId id="269" r:id="rId10"/>
    <p:sldId id="283" r:id="rId11"/>
    <p:sldId id="288" r:id="rId12"/>
    <p:sldId id="261" r:id="rId13"/>
    <p:sldId id="272" r:id="rId14"/>
    <p:sldId id="264" r:id="rId15"/>
    <p:sldId id="383" r:id="rId16"/>
    <p:sldId id="282" r:id="rId17"/>
    <p:sldId id="275" r:id="rId18"/>
    <p:sldId id="276" r:id="rId19"/>
    <p:sldId id="287" r:id="rId20"/>
    <p:sldId id="291" r:id="rId21"/>
    <p:sldId id="290" r:id="rId22"/>
    <p:sldId id="387" r:id="rId23"/>
    <p:sldId id="311" r:id="rId24"/>
    <p:sldId id="285" r:id="rId25"/>
    <p:sldId id="312" r:id="rId26"/>
    <p:sldId id="273" r:id="rId27"/>
    <p:sldId id="292" r:id="rId28"/>
    <p:sldId id="313" r:id="rId29"/>
    <p:sldId id="378" r:id="rId30"/>
    <p:sldId id="376" r:id="rId31"/>
    <p:sldId id="384" r:id="rId32"/>
    <p:sldId id="315" r:id="rId33"/>
    <p:sldId id="317" r:id="rId34"/>
    <p:sldId id="320" r:id="rId35"/>
    <p:sldId id="321" r:id="rId36"/>
    <p:sldId id="323" r:id="rId37"/>
    <p:sldId id="324" r:id="rId38"/>
    <p:sldId id="295" r:id="rId39"/>
    <p:sldId id="357" r:id="rId40"/>
    <p:sldId id="355" r:id="rId41"/>
    <p:sldId id="356" r:id="rId42"/>
    <p:sldId id="358" r:id="rId43"/>
    <p:sldId id="326" r:id="rId44"/>
    <p:sldId id="351" r:id="rId45"/>
    <p:sldId id="359" r:id="rId46"/>
    <p:sldId id="353" r:id="rId47"/>
    <p:sldId id="354" r:id="rId48"/>
    <p:sldId id="360" r:id="rId49"/>
    <p:sldId id="361" r:id="rId50"/>
    <p:sldId id="362" r:id="rId51"/>
    <p:sldId id="333" r:id="rId52"/>
    <p:sldId id="363" r:id="rId53"/>
    <p:sldId id="364" r:id="rId54"/>
    <p:sldId id="365" r:id="rId55"/>
    <p:sldId id="337" r:id="rId56"/>
    <p:sldId id="280" r:id="rId57"/>
    <p:sldId id="366" r:id="rId58"/>
    <p:sldId id="339" r:id="rId59"/>
    <p:sldId id="367" r:id="rId60"/>
    <p:sldId id="368" r:id="rId61"/>
    <p:sldId id="318" r:id="rId62"/>
    <p:sldId id="369" r:id="rId63"/>
    <p:sldId id="385" r:id="rId64"/>
    <p:sldId id="370" r:id="rId65"/>
    <p:sldId id="373" r:id="rId66"/>
    <p:sldId id="386" r:id="rId67"/>
    <p:sldId id="371" r:id="rId68"/>
    <p:sldId id="372" r:id="rId69"/>
    <p:sldId id="270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2"/>
    <p:restoredTop sz="94672" autoAdjust="0"/>
  </p:normalViewPr>
  <p:slideViewPr>
    <p:cSldViewPr snapToGrid="0" snapToObjects="1">
      <p:cViewPr varScale="1">
        <p:scale>
          <a:sx n="145" d="100"/>
          <a:sy n="145" d="100"/>
        </p:scale>
        <p:origin x="6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triciaigoe\Downloads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riciaigoe/Downloads/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26137357830272"/>
          <c:y val="1.1157461431533051E-2"/>
          <c:w val="0.87192169728783897"/>
          <c:h val="0.8755589437925309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19E-D044-A058-98D5592033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19E-D044-A058-98D5592033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19E-D044-A058-98D5592033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19E-D044-A058-98D55920333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919E-D044-A058-98D55920333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19E-D044-A058-98D55920333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19E-D044-A058-98D55920333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19E-D044-A058-98D55920333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19E-D044-A058-98D55920333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19E-D044-A058-98D5592033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Delegados</c:v>
                </c:pt>
                <c:pt idx="1">
                  <c:v>Custodios</c:v>
                </c:pt>
                <c:pt idx="2">
                  <c:v>Directores no custodios</c:v>
                </c:pt>
                <c:pt idx="3">
                  <c:v>Miembros del personal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0.68</c:v>
                </c:pt>
                <c:pt idx="1">
                  <c:v>0.16</c:v>
                </c:pt>
                <c:pt idx="2">
                  <c:v>0.04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9E-D044-A058-98D5592033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19E-D044-A058-98D5592033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919E-D044-A058-98D5592033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19E-D044-A058-98D5592033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919E-D044-A058-98D55920333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19E-D044-A058-98D55920333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19E-D044-A058-98D55920333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19E-D044-A058-98D55920333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19E-D044-A058-98D55920333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19E-D044-A058-98D55920333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19E-D044-A058-98D55920333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Delegados</c:v>
                </c:pt>
                <c:pt idx="1">
                  <c:v>Custodios</c:v>
                </c:pt>
                <c:pt idx="2">
                  <c:v>Directores no custodios</c:v>
                </c:pt>
                <c:pt idx="3">
                  <c:v>Miembros del personal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93</c:v>
                </c:pt>
                <c:pt idx="1">
                  <c:v>22</c:v>
                </c:pt>
                <c:pt idx="2">
                  <c:v>5</c:v>
                </c:pt>
                <c:pt idx="3">
                  <c:v>17</c:v>
                </c:pt>
                <c:pt idx="4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9E-D044-A058-98D55920333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0-ED44-9341-8055-CAE2A59C35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Sheet2!$T$7:$T$16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Budget</c:v>
                </c:pt>
              </c:strCache>
            </c:strRef>
          </c:cat>
          <c:val>
            <c:numRef>
              <c:f>Sheet2!$U$7:$U$16</c:f>
              <c:numCache>
                <c:formatCode>#,##0</c:formatCode>
                <c:ptCount val="10"/>
                <c:pt idx="0">
                  <c:v>7934869</c:v>
                </c:pt>
                <c:pt idx="1">
                  <c:v>8049452</c:v>
                </c:pt>
                <c:pt idx="2">
                  <c:v>8385009</c:v>
                </c:pt>
                <c:pt idx="3">
                  <c:v>8863480</c:v>
                </c:pt>
                <c:pt idx="4">
                  <c:v>10256687</c:v>
                </c:pt>
                <c:pt idx="5">
                  <c:v>10775871</c:v>
                </c:pt>
                <c:pt idx="6">
                  <c:v>10548525</c:v>
                </c:pt>
                <c:pt idx="7">
                  <c:v>10841419</c:v>
                </c:pt>
                <c:pt idx="8">
                  <c:v>11248573</c:v>
                </c:pt>
                <c:pt idx="9">
                  <c:v>11000000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ED44-9341-8055-CAE2A59C3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39"/>
        <c:axId val="673167288"/>
        <c:axId val="673167680"/>
      </c:barChart>
      <c:catAx>
        <c:axId val="673167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0" b="1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67680"/>
        <c:crosses val="autoZero"/>
        <c:auto val="0"/>
        <c:lblAlgn val="ctr"/>
        <c:lblOffset val="100"/>
        <c:noMultiLvlLbl val="0"/>
      </c:catAx>
      <c:valAx>
        <c:axId val="67316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67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57864964008331E-2"/>
          <c:y val="3.3320110291242599E-2"/>
          <c:w val="0.92984688282012939"/>
          <c:h val="0.739816009998321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Contributions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$0 - $50</c:v>
                </c:pt>
                <c:pt idx="1">
                  <c:v>$50 - $100</c:v>
                </c:pt>
                <c:pt idx="2">
                  <c:v>$100 - $150</c:v>
                </c:pt>
                <c:pt idx="3">
                  <c:v>$150 - $200</c:v>
                </c:pt>
                <c:pt idx="4">
                  <c:v>$200 - $300</c:v>
                </c:pt>
                <c:pt idx="5">
                  <c:v>$300 - $400</c:v>
                </c:pt>
                <c:pt idx="6">
                  <c:v>$400 -$500</c:v>
                </c:pt>
                <c:pt idx="7">
                  <c:v>$500 - $600</c:v>
                </c:pt>
                <c:pt idx="8">
                  <c:v>$600 - $700</c:v>
                </c:pt>
                <c:pt idx="9">
                  <c:v>$700 - $800</c:v>
                </c:pt>
                <c:pt idx="10">
                  <c:v>$800 - $900</c:v>
                </c:pt>
                <c:pt idx="11">
                  <c:v>$900 - $1,000</c:v>
                </c:pt>
                <c:pt idx="12">
                  <c:v>1,000 +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 formatCode="General">
                  <c:v>12416</c:v>
                </c:pt>
                <c:pt idx="1">
                  <c:v>14254</c:v>
                </c:pt>
                <c:pt idx="2">
                  <c:v>5582</c:v>
                </c:pt>
                <c:pt idx="3">
                  <c:v>3650</c:v>
                </c:pt>
                <c:pt idx="4">
                  <c:v>3743</c:v>
                </c:pt>
                <c:pt idx="5">
                  <c:v>1646</c:v>
                </c:pt>
                <c:pt idx="6">
                  <c:v>1038</c:v>
                </c:pt>
                <c:pt idx="7">
                  <c:v>575</c:v>
                </c:pt>
                <c:pt idx="8">
                  <c:v>264</c:v>
                </c:pt>
                <c:pt idx="9">
                  <c:v>308</c:v>
                </c:pt>
                <c:pt idx="10">
                  <c:v>163</c:v>
                </c:pt>
                <c:pt idx="11">
                  <c:v>215</c:v>
                </c:pt>
                <c:pt idx="12">
                  <c:v>537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56F6-354A-95AD-009488C72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9396144"/>
        <c:axId val="589386576"/>
      </c:barChart>
      <c:catAx>
        <c:axId val="58939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 smtId="4294967295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386576"/>
        <c:crosses val="autoZero"/>
        <c:auto val="0"/>
        <c:lblAlgn val="ctr"/>
        <c:lblOffset val="100"/>
        <c:noMultiLvlLbl val="0"/>
      </c:catAx>
      <c:valAx>
        <c:axId val="58938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39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nam02.safelinks.protection.outlook.com/?url=https%3A%2F%2Fwww.zazzle.com%2F2025_ic_commemorative_mug-256341579390769154&amp;data=05%7C02%7Cbucaotom%40aa.org%7C24ff139b137b4711b67008ddbe1ac72e%7C87d9a10b74cb4cad8b89553d77931d6d%7C0%7C0%7C638875744398609051%7CUnknown%7CTWFpbGZsb3d8eyJFbXB0eU1hcGkiOnRydWUsIlYiOiIwLjAuMDAwMCIsIlAiOiJXaW4zMiIsIkFOIjoiTWFpbCIsIldUIjoyfQ%3D%3D%7C0%7C%7C%7C&amp;sdata=j6MXjsLBHMim4ms9PkoStjxfB0uRGiAYowf01tT5MAk%3D&amp;reserved=0" TargetMode="External"/><Relationship Id="rId7" Type="http://schemas.openxmlformats.org/officeDocument/2006/relationships/image" Target="../media/image68.svg"/><Relationship Id="rId2" Type="http://schemas.openxmlformats.org/officeDocument/2006/relationships/hyperlink" Target="https://nam02.safelinks.protection.outlook.com/?url=https%3A%2F%2F2025ic.sclivelearningcenter.com%2FMVSite%2FDefault.aspx&amp;data=05%7C02%7Cbucaotom%40aa.org%7C24ff139b137b4711b67008ddbe1ac72e%7C87d9a10b74cb4cad8b89553d77931d6d%7C0%7C0%7C638875744398594028%7CUnknown%7CTWFpbGZsb3d8eyJFbXB0eU1hcGkiOnRydWUsIlYiOiIwLjAuMDAwMCIsIlAiOiJXaW4zMiIsIkFOIjoiTWFpbCIsIldUIjoyfQ%3D%3D%7C0%7C%7C%7C&amp;sdata=SgbUuGJVwokdzh2G%2F9xviDEz%2B8uTbGpgJ8fauUdAdWI%3D&amp;reserved=0" TargetMode="External"/><Relationship Id="rId1" Type="http://schemas.openxmlformats.org/officeDocument/2006/relationships/hyperlink" Target="https://nam02.safelinks.protection.outlook.com/?url=https%3A%2F%2Ffaingoldphoto.com%2Fshop%2F&amp;data=05%7C02%7Cbucaotom%40aa.org%7C24ff139b137b4711b67008ddbe1ac72e%7C87d9a10b74cb4cad8b89553d77931d6d%7C0%7C0%7C638875744398562140%7CUnknown%7CTWFpbGZsb3d8eyJFbXB0eU1hcGkiOnRydWUsIlYiOiIwLjAuMDAwMCIsIlAiOiJXaW4zMiIsIkFOIjoiTWFpbCIsIldUIjoyfQ%3D%3D%7C0%7C%7C%7C&amp;sdata=1%2Fyevp0hvCBeBP1XXwijLjV5lQ1%2FPM3KvIzDEPEjJdU%3D&amp;reserved=0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onlineliterature.aa.org/A-Book-of-fellowship" TargetMode="External"/><Relationship Id="rId1" Type="http://schemas.openxmlformats.org/officeDocument/2006/relationships/hyperlink" Target="https://onlineliterature.aa.org/Three-Big-Meeting-25" TargetMode="External"/><Relationship Id="rId4" Type="http://schemas.openxmlformats.org/officeDocument/2006/relationships/image" Target="../media/image7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hyperlink" Target="https://nam02.safelinks.protection.outlook.com/?url=https%3A%2F%2Ffaingoldphoto.com%2Fshop%2F&amp;data=05%7C02%7Cbucaotom%40aa.org%7C24ff139b137b4711b67008ddbe1ac72e%7C87d9a10b74cb4cad8b89553d77931d6d%7C0%7C0%7C638875744398562140%7CUnknown%7CTWFpbGZsb3d8eyJFbXB0eU1hcGkiOnRydWUsIlYiOiIwLjAuMDAwMCIsIlAiOiJXaW4zMiIsIkFOIjoiTWFpbCIsIldUIjoyfQ%3D%3D%7C0%7C%7C%7C&amp;sdata=1%2Fyevp0hvCBeBP1XXwijLjV5lQ1%2FPM3KvIzDEPEjJdU%3D&amp;reserved=0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hyperlink" Target="https://nam02.safelinks.protection.outlook.com/?url=https%3A%2F%2F2025ic.sclivelearningcenter.com%2FMVSite%2FDefault.aspx&amp;data=05%7C02%7Cbucaotom%40aa.org%7C24ff139b137b4711b67008ddbe1ac72e%7C87d9a10b74cb4cad8b89553d77931d6d%7C0%7C0%7C638875744398594028%7CUnknown%7CTWFpbGZsb3d8eyJFbXB0eU1hcGkiOnRydWUsIlYiOiIwLjAuMDAwMCIsIlAiOiJXaW4zMiIsIkFOIjoiTWFpbCIsIldUIjoyfQ%3D%3D%7C0%7C%7C%7C&amp;sdata=SgbUuGJVwokdzh2G%2F9xviDEz%2B8uTbGpgJ8fauUdAdWI%3D&amp;reserved=0" TargetMode="External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hyperlink" Target="https://nam02.safelinks.protection.outlook.com/?url=https%3A%2F%2Fwww.zazzle.com%2F2025_ic_commemorative_mug-256341579390769154&amp;data=05%7C02%7Cbucaotom%40aa.org%7C24ff139b137b4711b67008ddbe1ac72e%7C87d9a10b74cb4cad8b89553d77931d6d%7C0%7C0%7C638875744398609051%7CUnknown%7CTWFpbGZsb3d8eyJFbXB0eU1hcGkiOnRydWUsIlYiOiIwLjAuMDAwMCIsIlAiOiJXaW4zMiIsIkFOIjoiTWFpbCIsIldUIjoyfQ%3D%3D%7C0%7C%7C%7C&amp;sdata=j6MXjsLBHMim4ms9PkoStjxfB0uRGiAYowf01tT5MAk%3D&amp;reserved=0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onlineliterature.aa.org/Three-Big-Meeting-25" TargetMode="External"/><Relationship Id="rId1" Type="http://schemas.openxmlformats.org/officeDocument/2006/relationships/image" Target="../media/image71.png"/><Relationship Id="rId4" Type="http://schemas.openxmlformats.org/officeDocument/2006/relationships/hyperlink" Target="https://onlineliterature.aa.org/A-Book-of-fellowship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sz="1600" b="0" dirty="0"/>
            <a:t>Trustees’ Committee and IC/RF Committee 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700"/>
        </a:p>
      </dgm:t>
    </dgm:pt>
    <dgm:pt modelId="{808B76D0-8EC7-469A-93AC-7A6017188A9D}" type="sibTrans" cxnId="{C5E94186-9CB6-4C42-92B3-C546CC53A7B9}">
      <dgm:prSet phldrT="1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E8D2E69-0173-4BD3-B96A-7A9C5DD12B47}">
      <dgm:prSet custT="1"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Conference Members' Meet &amp; Greet 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700"/>
        </a:p>
      </dgm:t>
    </dgm:pt>
    <dgm:pt modelId="{FEF1E80E-8A9E-4B0A-817C-2A4CFDCF3FB2}" type="sibTrans" cxnId="{0F866C41-EB5F-47BD-A2CD-A58671F15B67}">
      <dgm:prSet phldrT="2"/>
      <dgm:spPr/>
      <dgm:t>
        <a:bodyPr/>
        <a:lstStyle/>
        <a:p>
          <a:endParaRPr lang="en-US"/>
        </a:p>
      </dgm:t>
    </dgm:pt>
    <dgm:pt modelId="{1BEC3AD9-4D85-4BEB-8BA7-1627D77881AF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</dgm:pt>
    <dgm:pt modelId="{A00C2C52-56F8-4D93-A480-E2AABEFC34E8}" type="pres">
      <dgm:prSet presAssocID="{AAC263CB-8256-4B03-92FE-1622698FB3E9}" presName="compNode" presStyleCnt="0"/>
      <dgm:spPr/>
    </dgm:pt>
    <dgm:pt modelId="{7AE2AA47-2123-4718-A752-2BF3FE04E579}" type="pres">
      <dgm:prSet presAssocID="{AAC263CB-8256-4B03-92FE-1622698FB3E9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C3A43D94-9514-4415-80A9-14E631986C31}" type="pres">
      <dgm:prSet presAssocID="{AAC263CB-8256-4B03-92FE-1622698FB3E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9F538F36-A715-489A-AB9A-F1654F593CC1}" type="pres">
      <dgm:prSet presAssocID="{AAC263CB-8256-4B03-92FE-1622698FB3E9}" presName="spaceRect" presStyleCnt="0"/>
      <dgm:spPr/>
    </dgm:pt>
    <dgm:pt modelId="{B40BFFF1-F2DE-43F9-A5BA-05C0C5DBA2A0}" type="pres">
      <dgm:prSet presAssocID="{AAC263CB-8256-4B03-92FE-1622698FB3E9}" presName="textRect" presStyleLbl="revTx" presStyleIdx="0" presStyleCnt="2" custScaleX="204894" custScaleY="125085">
        <dgm:presLayoutVars>
          <dgm:chMax val="1"/>
          <dgm:chPref val="1"/>
        </dgm:presLayoutVars>
      </dgm:prSet>
      <dgm:spPr/>
    </dgm:pt>
    <dgm:pt modelId="{4E07D29B-E7A9-4531-9318-CF137B69C762}" type="pres">
      <dgm:prSet presAssocID="{808B76D0-8EC7-469A-93AC-7A6017188A9D}" presName="sibTrans" presStyleCnt="0"/>
      <dgm:spPr/>
    </dgm:pt>
    <dgm:pt modelId="{675E5B45-68DC-4457-83EE-A8653185AA57}" type="pres">
      <dgm:prSet presAssocID="{4E8D2E69-0173-4BD3-B96A-7A9C5DD12B47}" presName="compNode" presStyleCnt="0"/>
      <dgm:spPr/>
    </dgm:pt>
    <dgm:pt modelId="{75EF5FC8-F878-4C6E-8F01-ED287052209E}" type="pres">
      <dgm:prSet presAssocID="{4E8D2E69-0173-4BD3-B96A-7A9C5DD12B47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7E07D70C-3457-484E-A1D2-06CE290458E3}" type="pres">
      <dgm:prSet presAssocID="{4E8D2E69-0173-4BD3-B96A-7A9C5DD12B4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353E4701-A57A-44D0-BD5E-C3DDACBBC93D}" type="pres">
      <dgm:prSet presAssocID="{4E8D2E69-0173-4BD3-B96A-7A9C5DD12B47}" presName="spaceRect" presStyleCnt="0"/>
      <dgm:spPr/>
    </dgm:pt>
    <dgm:pt modelId="{0709D4A9-1665-4299-B7C3-5646A7B54A6C}" type="pres">
      <dgm:prSet presAssocID="{4E8D2E69-0173-4BD3-B96A-7A9C5DD12B4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2BBCD20-E03F-D94B-84DB-900FEF787E97}" type="presOf" srcId="{AAC263CB-8256-4B03-92FE-1622698FB3E9}" destId="{B40BFFF1-F2DE-43F9-A5BA-05C0C5DBA2A0}" srcOrd="0" destOrd="0" presId="urn:microsoft.com/office/officeart/2018/5/layout/IconLeafLabel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F0FEC556-6D71-2448-A9B3-543CFEC11985}" type="presOf" srcId="{4E8D2E69-0173-4BD3-B96A-7A9C5DD12B47}" destId="{0709D4A9-1665-4299-B7C3-5646A7B54A6C}" srcOrd="0" destOrd="0" presId="urn:microsoft.com/office/officeart/2018/5/layout/IconLeafLabelList"/>
    <dgm:cxn modelId="{9558F464-BD11-8047-82DA-C6CAC328AE09}" type="presOf" srcId="{D4503D04-C97E-4622-AE07-D0307CB3B4CA}" destId="{1BEC3AD9-4D85-4BEB-8BA7-1627D77881AF}" srcOrd="0" destOrd="0" presId="urn:microsoft.com/office/officeart/2018/5/layout/IconLeafLabelList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FCAC8BC1-4FB5-664D-90DF-966958F27CCB}" type="presParOf" srcId="{1BEC3AD9-4D85-4BEB-8BA7-1627D77881AF}" destId="{A00C2C52-56F8-4D93-A480-E2AABEFC34E8}" srcOrd="0" destOrd="0" presId="urn:microsoft.com/office/officeart/2018/5/layout/IconLeafLabelList"/>
    <dgm:cxn modelId="{54BB3424-0FA0-C748-B395-E57AB65F2E95}" type="presParOf" srcId="{A00C2C52-56F8-4D93-A480-E2AABEFC34E8}" destId="{7AE2AA47-2123-4718-A752-2BF3FE04E579}" srcOrd="0" destOrd="0" presId="urn:microsoft.com/office/officeart/2018/5/layout/IconLeafLabelList"/>
    <dgm:cxn modelId="{D2DF0822-6670-7143-9EC0-6632D95035E2}" type="presParOf" srcId="{A00C2C52-56F8-4D93-A480-E2AABEFC34E8}" destId="{C3A43D94-9514-4415-80A9-14E631986C31}" srcOrd="1" destOrd="0" presId="urn:microsoft.com/office/officeart/2018/5/layout/IconLeafLabelList"/>
    <dgm:cxn modelId="{C016D33E-2D87-354A-86C9-C32C594B2579}" type="presParOf" srcId="{A00C2C52-56F8-4D93-A480-E2AABEFC34E8}" destId="{9F538F36-A715-489A-AB9A-F1654F593CC1}" srcOrd="2" destOrd="0" presId="urn:microsoft.com/office/officeart/2018/5/layout/IconLeafLabelList"/>
    <dgm:cxn modelId="{BE53D62F-9FA6-EF43-A618-2133F42BA07B}" type="presParOf" srcId="{A00C2C52-56F8-4D93-A480-E2AABEFC34E8}" destId="{B40BFFF1-F2DE-43F9-A5BA-05C0C5DBA2A0}" srcOrd="3" destOrd="0" presId="urn:microsoft.com/office/officeart/2018/5/layout/IconLeafLabelList"/>
    <dgm:cxn modelId="{8ADD95A5-DCF7-EB48-8D2C-C8F8B2A31C3C}" type="presParOf" srcId="{1BEC3AD9-4D85-4BEB-8BA7-1627D77881AF}" destId="{4E07D29B-E7A9-4531-9318-CF137B69C762}" srcOrd="1" destOrd="0" presId="urn:microsoft.com/office/officeart/2018/5/layout/IconLeafLabelList"/>
    <dgm:cxn modelId="{8E5AAA79-87BD-6C43-BC03-97CAC66BBAD0}" type="presParOf" srcId="{1BEC3AD9-4D85-4BEB-8BA7-1627D77881AF}" destId="{675E5B45-68DC-4457-83EE-A8653185AA57}" srcOrd="2" destOrd="0" presId="urn:microsoft.com/office/officeart/2018/5/layout/IconLeafLabelList"/>
    <dgm:cxn modelId="{EE4853D3-8A08-9A4F-A354-7F27A233CD9A}" type="presParOf" srcId="{675E5B45-68DC-4457-83EE-A8653185AA57}" destId="{75EF5FC8-F878-4C6E-8F01-ED287052209E}" srcOrd="0" destOrd="0" presId="urn:microsoft.com/office/officeart/2018/5/layout/IconLeafLabelList"/>
    <dgm:cxn modelId="{EE50E8DF-AC14-E14C-A280-5221625188FA}" type="presParOf" srcId="{675E5B45-68DC-4457-83EE-A8653185AA57}" destId="{7E07D70C-3457-484E-A1D2-06CE290458E3}" srcOrd="1" destOrd="0" presId="urn:microsoft.com/office/officeart/2018/5/layout/IconLeafLabelList"/>
    <dgm:cxn modelId="{62FCA2BA-5745-0748-8C1B-A8646FB46B49}" type="presParOf" srcId="{675E5B45-68DC-4457-83EE-A8653185AA57}" destId="{353E4701-A57A-44D0-BD5E-C3DDACBBC93D}" srcOrd="2" destOrd="0" presId="urn:microsoft.com/office/officeart/2018/5/layout/IconLeafLabelList"/>
    <dgm:cxn modelId="{311C0FAB-6C50-2D45-8D60-2C459C07A13A}" type="presParOf" srcId="{675E5B45-68DC-4457-83EE-A8653185AA57}" destId="{0709D4A9-1665-4299-B7C3-5646A7B54A6C}" srcOrd="3" destOrd="0" presId="urn:microsoft.com/office/officeart/2018/5/layout/IconLeafLabel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8D9D5A0-FAC0-4A16-94A9-7FD7E48EB1E4}" type="doc">
      <dgm:prSet loTypeId="urn:microsoft.com/office/officeart/2005/8/layout/vList2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6860DA9-672E-40C3-BFCD-C639C845D3EE}">
      <dgm:prSet custT="1"/>
      <dgm:spPr/>
      <dgm:t>
        <a:bodyPr/>
        <a:lstStyle/>
        <a:p>
          <a:r>
            <a:rPr lang="en-US" sz="2500" i="1" dirty="0"/>
            <a:t>Mesas </a:t>
          </a:r>
          <a:r>
            <a:rPr lang="en-US" sz="2500" i="1" dirty="0" err="1"/>
            <a:t>redondas</a:t>
          </a:r>
          <a:r>
            <a:rPr lang="en-US" sz="2500" i="1" dirty="0"/>
            <a:t> de NAGSC</a:t>
          </a:r>
        </a:p>
      </dgm:t>
    </dgm:pt>
    <dgm:pt modelId="{2486D158-7BBA-447B-9A3A-F49DBEE75DA2}" type="parTrans" cxnId="{03CA7FE3-F4FA-4437-A95C-7B19A5C153BE}">
      <dgm:prSet/>
      <dgm:spPr/>
      <dgm:t>
        <a:bodyPr/>
        <a:lstStyle/>
        <a:p>
          <a:endParaRPr lang="en-US"/>
        </a:p>
      </dgm:t>
    </dgm:pt>
    <dgm:pt modelId="{68EF8EB2-41D2-4B03-B1A4-D925D4894A68}" type="sibTrans" cxnId="{03CA7FE3-F4FA-4437-A95C-7B19A5C153BE}">
      <dgm:prSet/>
      <dgm:spPr/>
      <dgm:t>
        <a:bodyPr/>
        <a:lstStyle/>
        <a:p>
          <a:endParaRPr lang="en-US"/>
        </a:p>
      </dgm:t>
    </dgm:pt>
    <dgm:pt modelId="{DB67C74E-3DFD-4145-B06B-90F02FC726EA}">
      <dgm:prSet custT="1"/>
      <dgm:spPr/>
      <dgm:t>
        <a:bodyPr/>
        <a:lstStyle/>
        <a:p>
          <a:pPr indent="0">
            <a:buNone/>
          </a:pPr>
          <a:r>
            <a:rPr lang="en-US" sz="2000" b="1" dirty="0"/>
            <a:t>II. Cooperación con la Comunidad </a:t>
          </a:r>
          <a:r>
            <a:rPr lang="en-US" sz="2000" b="1" dirty="0" err="1"/>
            <a:t>Profesional</a:t>
          </a:r>
          <a:r>
            <a:rPr lang="en-US" sz="2000" b="1" dirty="0"/>
            <a:t> - E. </a:t>
          </a:r>
          <a:r>
            <a:rPr lang="en-US" sz="2000" b="0" dirty="0" err="1"/>
            <a:t>Discuta</a:t>
          </a:r>
          <a:r>
            <a:rPr lang="en-US" sz="2000" b="0" dirty="0"/>
            <a:t> la </a:t>
          </a:r>
          <a:r>
            <a:rPr lang="en-US" sz="2000" b="0" dirty="0" err="1"/>
            <a:t>experiencia</a:t>
          </a:r>
          <a:r>
            <a:rPr lang="en-US" sz="2000" b="0" dirty="0"/>
            <a:t> </a:t>
          </a:r>
          <a:r>
            <a:rPr lang="en-US" sz="2000" b="0" dirty="0" err="1"/>
            <a:t>compartida</a:t>
          </a:r>
          <a:r>
            <a:rPr lang="en-US" sz="2000" b="0" dirty="0"/>
            <a:t> al </a:t>
          </a:r>
          <a:r>
            <a:rPr lang="en-US" sz="2000" b="0" dirty="0" err="1"/>
            <a:t>informar</a:t>
          </a:r>
          <a:r>
            <a:rPr lang="en-US" sz="2000" b="0" dirty="0"/>
            <a:t> a </a:t>
          </a:r>
          <a:r>
            <a:rPr lang="en-US" sz="2000" b="0" dirty="0" err="1"/>
            <a:t>los</a:t>
          </a:r>
          <a:r>
            <a:rPr lang="en-US" sz="2000" b="0" dirty="0"/>
            <a:t> </a:t>
          </a:r>
          <a:r>
            <a:rPr lang="en-US" sz="2000" b="0" dirty="0" err="1"/>
            <a:t>profesionales</a:t>
          </a:r>
          <a:r>
            <a:rPr lang="en-US" sz="2000" b="0" dirty="0"/>
            <a:t> </a:t>
          </a:r>
          <a:r>
            <a:rPr lang="en-US" sz="2000" b="0" dirty="0" err="1"/>
            <a:t>cómo</a:t>
          </a:r>
          <a:r>
            <a:rPr lang="en-US" sz="2000" b="0" dirty="0"/>
            <a:t> A.A. </a:t>
          </a:r>
          <a:r>
            <a:rPr lang="en-US" sz="2000" b="0" dirty="0" err="1"/>
            <a:t>puede</a:t>
          </a:r>
          <a:r>
            <a:rPr lang="en-US" sz="2000" b="0" dirty="0"/>
            <a:t> </a:t>
          </a:r>
          <a:r>
            <a:rPr lang="en-US" sz="2000" b="0" dirty="0" err="1"/>
            <a:t>servir</a:t>
          </a:r>
          <a:r>
            <a:rPr lang="en-US" sz="2000" b="0" dirty="0"/>
            <a:t> </a:t>
          </a:r>
          <a:r>
            <a:rPr lang="en-US" sz="2000" b="0" dirty="0" err="1"/>
            <a:t>como</a:t>
          </a:r>
          <a:r>
            <a:rPr lang="en-US" sz="2000" b="0" dirty="0"/>
            <a:t> un </a:t>
          </a:r>
          <a:r>
            <a:rPr lang="en-US" sz="2000" b="0" dirty="0" err="1"/>
            <a:t>recurso</a:t>
          </a:r>
          <a:r>
            <a:rPr lang="en-US" sz="2000" b="0" dirty="0"/>
            <a:t> para </a:t>
          </a:r>
          <a:r>
            <a:rPr lang="en-US" sz="2000" b="0" dirty="0" err="1"/>
            <a:t>los</a:t>
          </a:r>
          <a:r>
            <a:rPr lang="en-US" sz="2000" b="0" dirty="0"/>
            <a:t> </a:t>
          </a:r>
          <a:r>
            <a:rPr lang="en-US" sz="2000" b="0" dirty="0" err="1"/>
            <a:t>alcohólicos</a:t>
          </a:r>
          <a:r>
            <a:rPr lang="en-US" sz="2000" b="0" dirty="0"/>
            <a:t> sin </a:t>
          </a:r>
          <a:r>
            <a:rPr lang="en-US" sz="2000" b="0" dirty="0" err="1"/>
            <a:t>hogar</a:t>
          </a:r>
          <a:r>
            <a:rPr lang="en-US" sz="2000" b="0" dirty="0"/>
            <a:t> y </a:t>
          </a:r>
          <a:r>
            <a:rPr lang="en-US" sz="2000" b="0" dirty="0" err="1"/>
            <a:t>neurodivergentes</a:t>
          </a:r>
          <a:r>
            <a:rPr lang="en-US" sz="2000" b="0" dirty="0"/>
            <a:t>.</a:t>
          </a:r>
          <a:r>
            <a:rPr lang="en-US" sz="2000" b="1" dirty="0"/>
            <a:t>
V. </a:t>
          </a:r>
          <a:r>
            <a:rPr lang="en-US" sz="2000" b="1" dirty="0" err="1"/>
            <a:t>Finanzas</a:t>
          </a:r>
          <a:r>
            <a:rPr lang="en-US" sz="2000" b="1" dirty="0"/>
            <a:t> – G. </a:t>
          </a:r>
          <a:r>
            <a:rPr lang="en-US" sz="2000" b="0" dirty="0" err="1"/>
            <a:t>Considere</a:t>
          </a:r>
          <a:r>
            <a:rPr lang="en-US" sz="2000" b="0" dirty="0"/>
            <a:t> </a:t>
          </a:r>
          <a:r>
            <a:rPr lang="en-US" sz="2000" b="0" dirty="0" err="1"/>
            <a:t>una</a:t>
          </a:r>
          <a:r>
            <a:rPr lang="en-US" sz="2000" b="0" dirty="0"/>
            <a:t> </a:t>
          </a:r>
          <a:r>
            <a:rPr lang="en-US" sz="2000" b="0" dirty="0" err="1"/>
            <a:t>solicitud</a:t>
          </a:r>
          <a:r>
            <a:rPr lang="en-US" sz="2000" b="0" dirty="0"/>
            <a:t> para </a:t>
          </a:r>
          <a:r>
            <a:rPr lang="en-US" sz="2000" b="0" dirty="0" err="1"/>
            <a:t>eliminar</a:t>
          </a:r>
          <a:r>
            <a:rPr lang="en-US" sz="2000" b="0" dirty="0"/>
            <a:t> la </a:t>
          </a:r>
          <a:r>
            <a:rPr lang="en-US" sz="2000" b="0" dirty="0" err="1"/>
            <a:t>frase</a:t>
          </a:r>
          <a:r>
            <a:rPr lang="en-US" sz="2000" b="0" dirty="0"/>
            <a:t>: “Un </a:t>
          </a:r>
          <a:r>
            <a:rPr lang="en-US" sz="2000" b="0" dirty="0" err="1"/>
            <a:t>grupo</a:t>
          </a:r>
          <a:r>
            <a:rPr lang="en-US" sz="2000" b="0" dirty="0"/>
            <a:t> también </a:t>
          </a:r>
          <a:r>
            <a:rPr lang="en-US" sz="2000" b="0" dirty="0" err="1"/>
            <a:t>puede</a:t>
          </a:r>
          <a:r>
            <a:rPr lang="en-US" sz="2000" b="0" dirty="0"/>
            <a:t> </a:t>
          </a:r>
          <a:r>
            <a:rPr lang="en-US" sz="2000" b="0" dirty="0" err="1"/>
            <a:t>rechazar</a:t>
          </a:r>
          <a:r>
            <a:rPr lang="en-US" sz="2000" b="0" dirty="0"/>
            <a:t>
“</a:t>
          </a:r>
          <a:r>
            <a:rPr lang="en-US" sz="2000" b="0" dirty="0" err="1"/>
            <a:t>escuchar</a:t>
          </a:r>
          <a:r>
            <a:rPr lang="en-US" sz="2000" b="0" dirty="0"/>
            <a:t> </a:t>
          </a:r>
          <a:r>
            <a:rPr lang="en-US" sz="2000" b="0" dirty="0" err="1"/>
            <a:t>informes</a:t>
          </a:r>
          <a:r>
            <a:rPr lang="en-US" sz="2000" b="0" dirty="0"/>
            <a:t> de un RSG </a:t>
          </a:r>
          <a:r>
            <a:rPr lang="en-US" sz="2000" b="0" dirty="0" err="1"/>
            <a:t>en</a:t>
          </a:r>
          <a:r>
            <a:rPr lang="en-US" sz="2000" b="0" dirty="0"/>
            <a:t> </a:t>
          </a:r>
          <a:r>
            <a:rPr lang="en-US" sz="2000" b="0" dirty="0" err="1"/>
            <a:t>absoluto</a:t>
          </a:r>
          <a:r>
            <a:rPr lang="en-US" sz="2000" b="0" dirty="0"/>
            <a:t>” de la </a:t>
          </a:r>
          <a:r>
            <a:rPr lang="en-US" sz="2000" b="0" dirty="0" err="1"/>
            <a:t>página</a:t>
          </a:r>
          <a:r>
            <a:rPr lang="en-US" sz="2000" b="0" dirty="0"/>
            <a:t> 10 del Manual de </a:t>
          </a:r>
          <a:r>
            <a:rPr lang="en-US" sz="2000" b="0" dirty="0" err="1"/>
            <a:t>Servicio</a:t>
          </a:r>
          <a:r>
            <a:rPr lang="en-US" sz="2000" b="0" dirty="0"/>
            <a:t> de A.A.</a:t>
          </a:r>
          <a:r>
            <a:rPr lang="en-US" sz="2000" b="1" dirty="0"/>
            <a:t>
</a:t>
          </a:r>
          <a:r>
            <a:rPr lang="en-US" sz="2000" b="1" dirty="0">
              <a:solidFill>
                <a:srgbClr val="FF0000"/>
              </a:solidFill>
            </a:rPr>
            <a:t>VI. </a:t>
          </a:r>
          <a:r>
            <a:rPr lang="en-US" sz="2000" b="1" dirty="0" err="1">
              <a:solidFill>
                <a:srgbClr val="FF0000"/>
              </a:solidFill>
            </a:rPr>
            <a:t>Literatura</a:t>
          </a:r>
          <a:r>
            <a:rPr lang="en-US" sz="2000" b="1" dirty="0">
              <a:solidFill>
                <a:srgbClr val="FF0000"/>
              </a:solidFill>
            </a:rPr>
            <a:t> - L. </a:t>
          </a:r>
          <a:r>
            <a:rPr lang="en-US" sz="2000" b="0" dirty="0" err="1">
              <a:solidFill>
                <a:srgbClr val="FF0000"/>
              </a:solidFill>
            </a:rPr>
            <a:t>Discuta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el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proceso</a:t>
          </a:r>
          <a:r>
            <a:rPr lang="en-US" sz="2000" b="0" dirty="0">
              <a:solidFill>
                <a:srgbClr val="FF0000"/>
              </a:solidFill>
            </a:rPr>
            <a:t> de </a:t>
          </a:r>
          <a:r>
            <a:rPr lang="en-US" sz="2000" b="0" dirty="0" err="1">
              <a:solidFill>
                <a:srgbClr val="FF0000"/>
              </a:solidFill>
            </a:rPr>
            <a:t>revisión</a:t>
          </a:r>
          <a:r>
            <a:rPr lang="en-US" sz="2000" b="0" dirty="0">
              <a:solidFill>
                <a:srgbClr val="FF0000"/>
              </a:solidFill>
            </a:rPr>
            <a:t> del Libro Grande </a:t>
          </a:r>
          <a:r>
            <a:rPr lang="en-US" sz="2000" b="0" dirty="0" err="1">
              <a:solidFill>
                <a:srgbClr val="FF0000"/>
              </a:solidFill>
            </a:rPr>
            <a:t>en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lenguaje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sencillo</a:t>
          </a:r>
          <a:r>
            <a:rPr lang="en-US" sz="2000" b="1" dirty="0">
              <a:solidFill>
                <a:srgbClr val="FF0000"/>
              </a:solidFill>
            </a:rPr>
            <a:t>.</a:t>
          </a:r>
          <a:r>
            <a:rPr lang="en-US" sz="2000" b="1" dirty="0"/>
            <a:t>
VII. Política/</a:t>
          </a:r>
          <a:r>
            <a:rPr lang="en-US" sz="2000" b="1" dirty="0" err="1"/>
            <a:t>Admisiones</a:t>
          </a:r>
          <a:r>
            <a:rPr lang="en-US" sz="2000" b="1" dirty="0"/>
            <a:t> - F. </a:t>
          </a:r>
          <a:r>
            <a:rPr lang="en-US" sz="2000" b="0" dirty="0" err="1"/>
            <a:t>Considere</a:t>
          </a:r>
          <a:r>
            <a:rPr lang="en-US" sz="2000" b="0" dirty="0"/>
            <a:t> </a:t>
          </a:r>
          <a:r>
            <a:rPr lang="en-US" sz="2000" b="0" dirty="0" err="1"/>
            <a:t>una</a:t>
          </a:r>
          <a:r>
            <a:rPr lang="en-US" sz="2000" b="0" dirty="0"/>
            <a:t> </a:t>
          </a:r>
          <a:r>
            <a:rPr lang="en-US" sz="2000" b="0" dirty="0" err="1"/>
            <a:t>solicitud</a:t>
          </a:r>
          <a:r>
            <a:rPr lang="en-US" sz="2000" b="0" dirty="0"/>
            <a:t> para </a:t>
          </a:r>
          <a:r>
            <a:rPr lang="en-US" sz="2000" b="0" dirty="0" err="1"/>
            <a:t>desarrollar</a:t>
          </a:r>
          <a:r>
            <a:rPr lang="en-US" sz="2000" b="0" dirty="0"/>
            <a:t> </a:t>
          </a:r>
          <a:r>
            <a:rPr lang="en-US" sz="2000" b="0" dirty="0" err="1"/>
            <a:t>pautas</a:t>
          </a:r>
          <a:r>
            <a:rPr lang="en-US" sz="2000" b="0" dirty="0"/>
            <a:t> para </a:t>
          </a:r>
          <a:r>
            <a:rPr lang="en-US" sz="2000" b="0" dirty="0" err="1"/>
            <a:t>los</a:t>
          </a:r>
          <a:r>
            <a:rPr lang="en-US" sz="2000" b="0" dirty="0"/>
            <a:t> roles
y </a:t>
          </a:r>
          <a:r>
            <a:rPr lang="en-US" sz="2000" b="0" dirty="0" err="1"/>
            <a:t>responsabilidades</a:t>
          </a:r>
          <a:r>
            <a:rPr lang="en-US" sz="2000" b="0" dirty="0"/>
            <a:t> de </a:t>
          </a:r>
          <a:r>
            <a:rPr lang="en-US" sz="2000" b="0" dirty="0" err="1"/>
            <a:t>los</a:t>
          </a:r>
          <a:r>
            <a:rPr lang="en-US" sz="2000" b="0" dirty="0"/>
            <a:t> </a:t>
          </a:r>
          <a:r>
            <a:rPr lang="en-US" sz="2000" b="0" dirty="0" err="1"/>
            <a:t>delegados</a:t>
          </a:r>
          <a:r>
            <a:rPr lang="en-US" sz="2000" b="0" dirty="0"/>
            <a:t> </a:t>
          </a:r>
          <a:r>
            <a:rPr lang="en-US" sz="2000" b="0" dirty="0" err="1"/>
            <a:t>sustitutos</a:t>
          </a:r>
          <a:r>
            <a:rPr lang="en-US" sz="2000" b="0" dirty="0"/>
            <a:t> </a:t>
          </a:r>
          <a:r>
            <a:rPr lang="en-US" sz="2000" b="0" dirty="0" err="1"/>
            <a:t>temporales</a:t>
          </a:r>
          <a:r>
            <a:rPr lang="en-US" sz="2000" b="0" dirty="0"/>
            <a:t>.</a:t>
          </a:r>
          <a:r>
            <a:rPr lang="en-US" sz="2000" b="1" dirty="0"/>
            <a:t>
IX. Informe y Carta – A 3.</a:t>
          </a:r>
          <a:r>
            <a:rPr lang="en-US" sz="2000" b="0" dirty="0"/>
            <a:t>Considere </a:t>
          </a:r>
          <a:r>
            <a:rPr lang="en-US" sz="2000" b="0" dirty="0" err="1"/>
            <a:t>una</a:t>
          </a:r>
          <a:r>
            <a:rPr lang="en-US" sz="2000" b="0" dirty="0"/>
            <a:t> </a:t>
          </a:r>
          <a:r>
            <a:rPr lang="en-US" sz="2000" b="0" dirty="0" err="1"/>
            <a:t>solicitud</a:t>
          </a:r>
          <a:r>
            <a:rPr lang="en-US" sz="2000" b="0" dirty="0"/>
            <a:t> para </a:t>
          </a:r>
          <a:r>
            <a:rPr lang="en-US" sz="2000" b="0" dirty="0" err="1"/>
            <a:t>eliminar</a:t>
          </a:r>
          <a:r>
            <a:rPr lang="en-US" sz="2000" b="0" dirty="0"/>
            <a:t> la palabra “</a:t>
          </a:r>
          <a:r>
            <a:rPr lang="en-US" sz="2000" b="0" dirty="0" err="1"/>
            <a:t>mujer</a:t>
          </a:r>
          <a:r>
            <a:rPr lang="en-US" sz="2000" b="0" dirty="0"/>
            <a:t>” de
El </a:t>
          </a:r>
          <a:r>
            <a:rPr lang="en-US" sz="2000" b="0" dirty="0" err="1"/>
            <a:t>ensayo</a:t>
          </a:r>
          <a:r>
            <a:rPr lang="en-US" sz="2000" b="0" dirty="0"/>
            <a:t> del </a:t>
          </a:r>
          <a:r>
            <a:rPr lang="en-US" sz="2000" b="0" dirty="0" err="1"/>
            <a:t>Concepto</a:t>
          </a:r>
          <a:r>
            <a:rPr lang="en-US" sz="2000" b="0" dirty="0"/>
            <a:t> IV.</a:t>
          </a:r>
          <a:r>
            <a:rPr lang="en-US" sz="1900" b="1" dirty="0"/>
            <a:t>
</a:t>
          </a:r>
          <a:endParaRPr lang="en-US" sz="1900" dirty="0"/>
        </a:p>
      </dgm:t>
    </dgm:pt>
    <dgm:pt modelId="{63FBB097-2C93-4E17-9EA6-192D6D9681FE}" type="parTrans" cxnId="{3629F6BD-D491-4846-B459-DE54B8DBC3EB}">
      <dgm:prSet/>
      <dgm:spPr/>
      <dgm:t>
        <a:bodyPr/>
        <a:lstStyle/>
        <a:p>
          <a:endParaRPr lang="en-US"/>
        </a:p>
      </dgm:t>
    </dgm:pt>
    <dgm:pt modelId="{D91CAF28-30AD-4E00-8D75-59C6207608C6}" type="sibTrans" cxnId="{3629F6BD-D491-4846-B459-DE54B8DBC3EB}">
      <dgm:prSet/>
      <dgm:spPr/>
      <dgm:t>
        <a:bodyPr/>
        <a:lstStyle/>
        <a:p>
          <a:endParaRPr lang="en-US"/>
        </a:p>
      </dgm:t>
    </dgm:pt>
    <dgm:pt modelId="{942A49DA-ABBD-1E4A-BD63-3B66FE7B532B}" type="pres">
      <dgm:prSet presAssocID="{08D9D5A0-FAC0-4A16-94A9-7FD7E48EB1E4}" presName="linear" presStyleCnt="0">
        <dgm:presLayoutVars>
          <dgm:animLvl val="lvl"/>
          <dgm:resizeHandles val="exact"/>
        </dgm:presLayoutVars>
      </dgm:prSet>
      <dgm:spPr/>
    </dgm:pt>
    <dgm:pt modelId="{731617BD-DAFD-B341-965A-6C763F32C5A0}" type="pres">
      <dgm:prSet presAssocID="{26860DA9-672E-40C3-BFCD-C639C845D3E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8D2C69C-C27D-7243-A1D0-BA55F4928A5E}" type="pres">
      <dgm:prSet presAssocID="{26860DA9-672E-40C3-BFCD-C639C845D3E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B5C7141-E389-E24A-92EF-D9FDE7EDCDF6}" type="presOf" srcId="{26860DA9-672E-40C3-BFCD-C639C845D3EE}" destId="{731617BD-DAFD-B341-965A-6C763F32C5A0}" srcOrd="0" destOrd="0" presId="urn:microsoft.com/office/officeart/2005/8/layout/vList2"/>
    <dgm:cxn modelId="{3D3D7358-C1E6-D84A-924E-96CB13ACD96F}" type="presOf" srcId="{DB67C74E-3DFD-4145-B06B-90F02FC726EA}" destId="{A8D2C69C-C27D-7243-A1D0-BA55F4928A5E}" srcOrd="0" destOrd="0" presId="urn:microsoft.com/office/officeart/2005/8/layout/vList2"/>
    <dgm:cxn modelId="{2FA65F69-1D24-DB41-A761-8774F775E505}" type="presOf" srcId="{08D9D5A0-FAC0-4A16-94A9-7FD7E48EB1E4}" destId="{942A49DA-ABBD-1E4A-BD63-3B66FE7B532B}" srcOrd="0" destOrd="0" presId="urn:microsoft.com/office/officeart/2005/8/layout/vList2"/>
    <dgm:cxn modelId="{3629F6BD-D491-4846-B459-DE54B8DBC3EB}" srcId="{26860DA9-672E-40C3-BFCD-C639C845D3EE}" destId="{DB67C74E-3DFD-4145-B06B-90F02FC726EA}" srcOrd="0" destOrd="0" parTransId="{63FBB097-2C93-4E17-9EA6-192D6D9681FE}" sibTransId="{D91CAF28-30AD-4E00-8D75-59C6207608C6}"/>
    <dgm:cxn modelId="{03CA7FE3-F4FA-4437-A95C-7B19A5C153BE}" srcId="{08D9D5A0-FAC0-4A16-94A9-7FD7E48EB1E4}" destId="{26860DA9-672E-40C3-BFCD-C639C845D3EE}" srcOrd="0" destOrd="0" parTransId="{2486D158-7BBA-447B-9A3A-F49DBEE75DA2}" sibTransId="{68EF8EB2-41D2-4B03-B1A4-D925D4894A68}"/>
    <dgm:cxn modelId="{0715D365-8CFC-6846-BBFF-926911948E92}" type="presParOf" srcId="{942A49DA-ABBD-1E4A-BD63-3B66FE7B532B}" destId="{731617BD-DAFD-B341-965A-6C763F32C5A0}" srcOrd="0" destOrd="0" presId="urn:microsoft.com/office/officeart/2005/8/layout/vList2"/>
    <dgm:cxn modelId="{F7FD0A49-1761-8147-B69B-37D845ACCAAC}" type="presParOf" srcId="{942A49DA-ABBD-1E4A-BD63-3B66FE7B532B}" destId="{A8D2C69C-C27D-7243-A1D0-BA55F4928A5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/>
      <dgm:spPr/>
      <dgm:t>
        <a:bodyPr/>
        <a:lstStyle/>
        <a:p>
          <a:r>
            <a:rPr lang="en-US" b="1" dirty="0" err="1"/>
            <a:t>Acciones</a:t>
          </a:r>
          <a:r>
            <a:rPr lang="en-US" b="1" dirty="0"/>
            <a:t> </a:t>
          </a:r>
          <a:r>
            <a:rPr lang="en-US" b="1" dirty="0" err="1"/>
            <a:t>Consultivas</a:t>
          </a:r>
          <a:r>
            <a:rPr lang="en-US" b="1" dirty="0"/>
            <a:t>:</a:t>
          </a:r>
          <a:endParaRPr lang="en-US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FB91E2E1-98B6-4352-9F61-70F581C09952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rgbClr val="404040"/>
              </a:solidFill>
              <a:latin typeface="Arial"/>
              <a:cs typeface="Arial"/>
            </a:rPr>
            <a:t>Punto</a:t>
          </a:r>
          <a:r>
            <a:rPr lang="en-US" b="1" spc="-10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b="1" dirty="0">
              <a:solidFill>
                <a:srgbClr val="404040"/>
              </a:solidFill>
              <a:latin typeface="Arial"/>
              <a:cs typeface="Arial"/>
            </a:rPr>
            <a:t>A:</a:t>
          </a:r>
          <a:r>
            <a:rPr lang="en-US" b="1" spc="-3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El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comité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u="sng" dirty="0" err="1">
              <a:solidFill>
                <a:srgbClr val="404040"/>
              </a:solidFill>
              <a:latin typeface="Arial"/>
              <a:cs typeface="Arial"/>
            </a:rPr>
            <a:t>recomendó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el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lema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siguiente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para 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Conferencia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Servicios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Genera-les de 2026: «La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humildad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en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acción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»</a:t>
          </a:r>
          <a:endParaRPr lang="en-US" dirty="0"/>
        </a:p>
      </dgm:t>
    </dgm:pt>
    <dgm:pt modelId="{FFD292EF-3643-4447-B0BC-49F84C6ADB1D}" type="parTrans" cxnId="{C667CAE0-8190-40BC-9E23-25237209F3AE}">
      <dgm:prSet/>
      <dgm:spPr/>
      <dgm:t>
        <a:bodyPr/>
        <a:lstStyle/>
        <a:p>
          <a:endParaRPr lang="en-US"/>
        </a:p>
      </dgm:t>
    </dgm:pt>
    <dgm:pt modelId="{CD6C0E65-3715-46DD-95E9-817BA25C80A0}" type="sibTrans" cxnId="{C667CAE0-8190-40BC-9E23-25237209F3AE}">
      <dgm:prSet/>
      <dgm:spPr/>
      <dgm:t>
        <a:bodyPr/>
        <a:lstStyle/>
        <a:p>
          <a:endParaRPr lang="en-US"/>
        </a:p>
      </dgm:t>
    </dgm:pt>
    <dgm:pt modelId="{DD3FC149-FDBD-0F40-8729-7DCC87E4272F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rgbClr val="404040"/>
              </a:solidFill>
              <a:latin typeface="Arial"/>
              <a:cs typeface="Arial"/>
            </a:rPr>
            <a:t>Punto</a:t>
          </a:r>
          <a:r>
            <a:rPr lang="en-US" b="1" spc="-3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b="1" dirty="0">
              <a:solidFill>
                <a:srgbClr val="404040"/>
              </a:solidFill>
              <a:latin typeface="Arial"/>
              <a:cs typeface="Arial"/>
            </a:rPr>
            <a:t>B:</a:t>
          </a:r>
          <a:r>
            <a:rPr lang="en-US" b="1" spc="-2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El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comité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u="sng" dirty="0" err="1">
              <a:solidFill>
                <a:srgbClr val="404040"/>
              </a:solidFill>
              <a:latin typeface="Arial"/>
              <a:cs typeface="Arial"/>
            </a:rPr>
            <a:t>recomendó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los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siguientes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temas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presentaciones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y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discusiones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para 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Conferencia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Servicios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Generales de 2026:</a:t>
          </a:r>
        </a:p>
        <a:p>
          <a:pPr>
            <a:buFont typeface="Wingdings" pitchFamily="2" charset="2"/>
            <a:buChar char="ü"/>
          </a:pP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«El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restablecimiento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: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cuando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descubrimos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gracia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, 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unidad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y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el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compañe-rismo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».</a:t>
          </a:r>
        </a:p>
        <a:p>
          <a:pPr>
            <a:buFont typeface="Wingdings" pitchFamily="2" charset="2"/>
            <a:buChar char="ü"/>
          </a:pP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«Dichos versus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hechos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: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analicemos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solidez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nuestras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comunicaciones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».</a:t>
          </a:r>
        </a:p>
        <a:p>
          <a:pPr>
            <a:buFont typeface="Wingdings" pitchFamily="2" charset="2"/>
            <a:buChar char="ü"/>
          </a:pP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«Partiendo de un punto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en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común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».</a:t>
          </a:r>
          <a:endParaRPr lang="en-US" dirty="0">
            <a:latin typeface="Arial"/>
            <a:cs typeface="Arial"/>
          </a:endParaRPr>
        </a:p>
      </dgm:t>
    </dgm:pt>
    <dgm:pt modelId="{8E2CBEA4-DD48-FE4E-9BA9-B15B2B2F238F}" type="parTrans" cxnId="{46AB3013-0179-CA4A-A17C-BC2EDEF84CC1}">
      <dgm:prSet/>
      <dgm:spPr/>
      <dgm:t>
        <a:bodyPr/>
        <a:lstStyle/>
        <a:p>
          <a:endParaRPr lang="en-US"/>
        </a:p>
      </dgm:t>
    </dgm:pt>
    <dgm:pt modelId="{FBEBC4B3-6565-7444-A1BB-48146D7CB7BF}" type="sibTrans" cxnId="{46AB3013-0179-CA4A-A17C-BC2EDEF84CC1}">
      <dgm:prSet/>
      <dgm:spPr/>
      <dgm:t>
        <a:bodyPr/>
        <a:lstStyle/>
        <a:p>
          <a:endParaRPr lang="en-US"/>
        </a:p>
      </dgm:t>
    </dgm:pt>
    <dgm:pt modelId="{28575C69-0B91-B94B-B357-137142DC7925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rgbClr val="404040"/>
              </a:solidFill>
              <a:latin typeface="Arial"/>
              <a:cs typeface="Arial"/>
            </a:rPr>
            <a:t>Punto</a:t>
          </a:r>
          <a:r>
            <a:rPr lang="en-US" b="1" spc="-3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b="1" dirty="0">
              <a:solidFill>
                <a:srgbClr val="404040"/>
              </a:solidFill>
              <a:latin typeface="Arial"/>
              <a:cs typeface="Arial"/>
            </a:rPr>
            <a:t>C:</a:t>
          </a:r>
          <a:r>
            <a:rPr lang="en-US" b="1" spc="-3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El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comité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u="sng" dirty="0" err="1">
              <a:solidFill>
                <a:srgbClr val="404040"/>
              </a:solidFill>
              <a:latin typeface="Arial"/>
              <a:cs typeface="Arial"/>
            </a:rPr>
            <a:t>recomendó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el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siguiente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tema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para las mesas de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trabajo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de la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Conferen-cia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Servicios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Generales de 2026: «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Poniendo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en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orden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nuestra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dirty="0" err="1">
              <a:solidFill>
                <a:srgbClr val="404040"/>
              </a:solidFill>
              <a:latin typeface="Arial"/>
              <a:cs typeface="Arial"/>
            </a:rPr>
            <a:t>propia</a:t>
          </a:r>
          <a:r>
            <a:rPr lang="en-US" dirty="0">
              <a:solidFill>
                <a:srgbClr val="404040"/>
              </a:solidFill>
              <a:latin typeface="Arial"/>
              <a:cs typeface="Arial"/>
            </a:rPr>
            <a:t> casa».</a:t>
          </a:r>
          <a:endParaRPr lang="en-US" dirty="0">
            <a:latin typeface="Arial"/>
            <a:cs typeface="Arial"/>
          </a:endParaRPr>
        </a:p>
      </dgm:t>
    </dgm:pt>
    <dgm:pt modelId="{EAC8EEC7-1A0F-E14D-9ED2-B2D0B18AA16E}" type="parTrans" cxnId="{CCC29AFD-A955-0B49-B96A-590ACAAB912E}">
      <dgm:prSet/>
      <dgm:spPr/>
      <dgm:t>
        <a:bodyPr/>
        <a:lstStyle/>
        <a:p>
          <a:endParaRPr lang="en-US"/>
        </a:p>
      </dgm:t>
    </dgm:pt>
    <dgm:pt modelId="{946F423A-1C55-8C40-B0AF-51F5CD6EFDAA}" type="sibTrans" cxnId="{CCC29AFD-A955-0B49-B96A-590ACAAB912E}">
      <dgm:prSet/>
      <dgm:spPr/>
      <dgm:t>
        <a:bodyPr/>
        <a:lstStyle/>
        <a:p>
          <a:endParaRPr lang="en-US"/>
        </a:p>
      </dgm:t>
    </dgm:pt>
    <dgm:pt modelId="{B107FE2C-1F72-ED41-B15E-1FA03B6F84EE}">
      <dgm:prSet/>
      <dgm:spPr/>
      <dgm:t>
        <a:bodyPr/>
        <a:lstStyle/>
        <a:p>
          <a:pPr>
            <a:buNone/>
          </a:pPr>
          <a:r>
            <a:rPr lang="en-US" b="1" dirty="0">
              <a:latin typeface="Arial"/>
              <a:cs typeface="Arial"/>
            </a:rPr>
            <a:t>Punto</a:t>
          </a:r>
          <a:r>
            <a:rPr lang="en-US" b="1" spc="-40" dirty="0">
              <a:latin typeface="Arial"/>
              <a:cs typeface="Arial"/>
            </a:rPr>
            <a:t> </a:t>
          </a:r>
          <a:r>
            <a:rPr lang="en-US" b="1" dirty="0">
              <a:latin typeface="Arial"/>
              <a:cs typeface="Arial"/>
            </a:rPr>
            <a:t>D:</a:t>
          </a:r>
          <a:r>
            <a:rPr lang="en-US" b="1" spc="-30" dirty="0">
              <a:latin typeface="Arial"/>
              <a:cs typeface="Arial"/>
            </a:rPr>
            <a:t> </a:t>
          </a:r>
          <a:r>
            <a:rPr lang="en-US" dirty="0">
              <a:latin typeface="Arial"/>
              <a:cs typeface="Arial"/>
            </a:rPr>
            <a:t>El </a:t>
          </a:r>
          <a:r>
            <a:rPr lang="en-US" dirty="0" err="1">
              <a:latin typeface="Arial"/>
              <a:cs typeface="Arial"/>
            </a:rPr>
            <a:t>comité</a:t>
          </a:r>
          <a:r>
            <a:rPr lang="en-US" dirty="0">
              <a:latin typeface="Arial"/>
              <a:cs typeface="Arial"/>
            </a:rPr>
            <a:t> </a:t>
          </a:r>
          <a:r>
            <a:rPr lang="en-US" u="sng" dirty="0" err="1">
              <a:latin typeface="Arial"/>
              <a:cs typeface="Arial"/>
            </a:rPr>
            <a:t>recomendó</a:t>
          </a:r>
          <a:r>
            <a:rPr lang="en-US" dirty="0">
              <a:latin typeface="Arial"/>
              <a:cs typeface="Arial"/>
            </a:rPr>
            <a:t> que la Junta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</a:t>
          </a:r>
          <a:r>
            <a:rPr lang="en-US" dirty="0" err="1">
              <a:latin typeface="Arial"/>
              <a:cs typeface="Arial"/>
            </a:rPr>
            <a:t>nombrara</a:t>
          </a:r>
          <a:r>
            <a:rPr lang="en-US" dirty="0">
              <a:latin typeface="Arial"/>
              <a:cs typeface="Arial"/>
            </a:rPr>
            <a:t> un </a:t>
          </a:r>
          <a:r>
            <a:rPr lang="en-US" dirty="0" err="1">
              <a:latin typeface="Arial"/>
              <a:cs typeface="Arial"/>
            </a:rPr>
            <a:t>comité</a:t>
          </a:r>
          <a:r>
            <a:rPr lang="en-US" dirty="0">
              <a:latin typeface="Arial"/>
              <a:cs typeface="Arial"/>
            </a:rPr>
            <a:t> para la </a:t>
          </a:r>
          <a:r>
            <a:rPr lang="en-US" dirty="0" err="1">
              <a:latin typeface="Arial"/>
              <a:cs typeface="Arial"/>
            </a:rPr>
            <a:t>planificación</a:t>
          </a:r>
          <a:r>
            <a:rPr lang="en-US" dirty="0">
              <a:latin typeface="Arial"/>
              <a:cs typeface="Arial"/>
            </a:rPr>
            <a:t> del </a:t>
          </a:r>
          <a:r>
            <a:rPr lang="en-US" dirty="0" err="1">
              <a:latin typeface="Arial"/>
              <a:cs typeface="Arial"/>
            </a:rPr>
            <a:t>inventario</a:t>
          </a:r>
          <a:r>
            <a:rPr lang="en-US" dirty="0">
              <a:latin typeface="Arial"/>
              <a:cs typeface="Arial"/>
            </a:rPr>
            <a:t> de la </a:t>
          </a:r>
          <a:r>
            <a:rPr lang="en-US" dirty="0" err="1">
              <a:latin typeface="Arial"/>
              <a:cs typeface="Arial"/>
            </a:rPr>
            <a:t>conferencia</a:t>
          </a:r>
          <a:r>
            <a:rPr lang="en-US" dirty="0">
              <a:latin typeface="Arial"/>
              <a:cs typeface="Arial"/>
            </a:rPr>
            <a:t>, </a:t>
          </a:r>
          <a:r>
            <a:rPr lang="en-US" dirty="0" err="1">
              <a:latin typeface="Arial"/>
              <a:cs typeface="Arial"/>
            </a:rPr>
            <a:t>compuesto</a:t>
          </a:r>
          <a:r>
            <a:rPr lang="en-US" dirty="0">
              <a:latin typeface="Arial"/>
              <a:cs typeface="Arial"/>
            </a:rPr>
            <a:t> de forma similar a la </a:t>
          </a:r>
          <a:r>
            <a:rPr lang="en-US" dirty="0" err="1">
              <a:latin typeface="Arial"/>
              <a:cs typeface="Arial"/>
            </a:rPr>
            <a:t>Conferencia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(con </a:t>
          </a:r>
          <a:r>
            <a:rPr lang="en-US" dirty="0" err="1">
              <a:latin typeface="Arial"/>
              <a:cs typeface="Arial"/>
            </a:rPr>
            <a:t>delegados</a:t>
          </a:r>
          <a:r>
            <a:rPr lang="en-US" dirty="0">
              <a:latin typeface="Arial"/>
              <a:cs typeface="Arial"/>
            </a:rPr>
            <a:t>, </a:t>
          </a:r>
          <a:r>
            <a:rPr lang="en-US" dirty="0" err="1">
              <a:latin typeface="Arial"/>
              <a:cs typeface="Arial"/>
            </a:rPr>
            <a:t>custodios</a:t>
          </a:r>
          <a:r>
            <a:rPr lang="en-US" dirty="0">
              <a:latin typeface="Arial"/>
              <a:cs typeface="Arial"/>
            </a:rPr>
            <a:t>, </a:t>
          </a:r>
          <a:r>
            <a:rPr lang="en-US" dirty="0" err="1">
              <a:latin typeface="Arial"/>
              <a:cs typeface="Arial"/>
            </a:rPr>
            <a:t>directores</a:t>
          </a:r>
          <a:r>
            <a:rPr lang="en-US" dirty="0">
              <a:latin typeface="Arial"/>
              <a:cs typeface="Arial"/>
            </a:rPr>
            <a:t> no </a:t>
          </a:r>
          <a:r>
            <a:rPr lang="en-US" dirty="0" err="1">
              <a:latin typeface="Arial"/>
              <a:cs typeface="Arial"/>
            </a:rPr>
            <a:t>custodios</a:t>
          </a:r>
          <a:r>
            <a:rPr lang="en-US" dirty="0">
              <a:latin typeface="Arial"/>
              <a:cs typeface="Arial"/>
            </a:rPr>
            <a:t> y </a:t>
          </a:r>
          <a:r>
            <a:rPr lang="en-US" dirty="0" err="1">
              <a:latin typeface="Arial"/>
              <a:cs typeface="Arial"/>
            </a:rPr>
            <a:t>miembros</a:t>
          </a:r>
          <a:r>
            <a:rPr lang="en-US" dirty="0">
              <a:latin typeface="Arial"/>
              <a:cs typeface="Arial"/>
            </a:rPr>
            <a:t> del personal de la </a:t>
          </a:r>
          <a:r>
            <a:rPr lang="en-US" dirty="0" err="1">
              <a:latin typeface="Arial"/>
              <a:cs typeface="Arial"/>
            </a:rPr>
            <a:t>Oficina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y del AA Grapevine), para </a:t>
          </a:r>
          <a:r>
            <a:rPr lang="en-US" dirty="0" err="1">
              <a:latin typeface="Arial"/>
              <a:cs typeface="Arial"/>
            </a:rPr>
            <a:t>identificar</a:t>
          </a:r>
          <a:r>
            <a:rPr lang="en-US" dirty="0">
              <a:latin typeface="Arial"/>
              <a:cs typeface="Arial"/>
            </a:rPr>
            <a:t> e </a:t>
          </a:r>
          <a:r>
            <a:rPr lang="en-US" dirty="0" err="1">
              <a:latin typeface="Arial"/>
              <a:cs typeface="Arial"/>
            </a:rPr>
            <a:t>implementar</a:t>
          </a:r>
          <a:r>
            <a:rPr lang="en-US" dirty="0">
              <a:latin typeface="Arial"/>
              <a:cs typeface="Arial"/>
            </a:rPr>
            <a:t> las </a:t>
          </a:r>
          <a:r>
            <a:rPr lang="en-US" dirty="0" err="1">
              <a:latin typeface="Arial"/>
              <a:cs typeface="Arial"/>
            </a:rPr>
            <a:t>tareas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concretas</a:t>
          </a:r>
          <a:r>
            <a:rPr lang="en-US" dirty="0">
              <a:latin typeface="Arial"/>
              <a:cs typeface="Arial"/>
            </a:rPr>
            <a:t> que </a:t>
          </a:r>
          <a:r>
            <a:rPr lang="en-US" dirty="0" err="1">
              <a:latin typeface="Arial"/>
              <a:cs typeface="Arial"/>
            </a:rPr>
            <a:t>resulten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los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informes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sobre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el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inventario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en</a:t>
          </a:r>
          <a:r>
            <a:rPr lang="en-US" dirty="0">
              <a:latin typeface="Arial"/>
              <a:cs typeface="Arial"/>
            </a:rPr>
            <a:t> la </a:t>
          </a:r>
          <a:r>
            <a:rPr lang="en-US" dirty="0" err="1">
              <a:latin typeface="Arial"/>
              <a:cs typeface="Arial"/>
            </a:rPr>
            <a:t>Conferencia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de 2025. El </a:t>
          </a:r>
          <a:r>
            <a:rPr lang="en-US" dirty="0" err="1">
              <a:latin typeface="Arial"/>
              <a:cs typeface="Arial"/>
            </a:rPr>
            <a:t>comité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pidió</a:t>
          </a:r>
          <a:r>
            <a:rPr lang="en-US" dirty="0">
              <a:latin typeface="Arial"/>
              <a:cs typeface="Arial"/>
            </a:rPr>
            <a:t> que le sea </a:t>
          </a:r>
          <a:r>
            <a:rPr lang="en-US" dirty="0" err="1">
              <a:latin typeface="Arial"/>
              <a:cs typeface="Arial"/>
            </a:rPr>
            <a:t>presentado</a:t>
          </a:r>
          <a:r>
            <a:rPr lang="en-US" dirty="0">
              <a:latin typeface="Arial"/>
              <a:cs typeface="Arial"/>
            </a:rPr>
            <a:t> un </a:t>
          </a:r>
          <a:r>
            <a:rPr lang="en-US" dirty="0" err="1">
              <a:latin typeface="Arial"/>
              <a:cs typeface="Arial"/>
            </a:rPr>
            <a:t>informe</a:t>
          </a:r>
          <a:r>
            <a:rPr lang="en-US" dirty="0">
              <a:latin typeface="Arial"/>
              <a:cs typeface="Arial"/>
            </a:rPr>
            <a:t> del </a:t>
          </a:r>
          <a:r>
            <a:rPr lang="en-US" dirty="0" err="1">
              <a:latin typeface="Arial"/>
              <a:cs typeface="Arial"/>
            </a:rPr>
            <a:t>comité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planificación</a:t>
          </a:r>
          <a:r>
            <a:rPr lang="en-US" dirty="0">
              <a:latin typeface="Arial"/>
              <a:cs typeface="Arial"/>
            </a:rPr>
            <a:t> a la </a:t>
          </a:r>
          <a:r>
            <a:rPr lang="en-US" dirty="0" err="1">
              <a:latin typeface="Arial"/>
              <a:cs typeface="Arial"/>
            </a:rPr>
            <a:t>Conferencia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de 2026.</a:t>
          </a:r>
        </a:p>
      </dgm:t>
    </dgm:pt>
    <dgm:pt modelId="{811C0632-7FA2-CA48-9AE7-515B78D60976}" type="parTrans" cxnId="{E8FC7BFF-DEA9-874D-938D-CB8018B93A7F}">
      <dgm:prSet/>
      <dgm:spPr/>
      <dgm:t>
        <a:bodyPr/>
        <a:lstStyle/>
        <a:p>
          <a:endParaRPr lang="en-US"/>
        </a:p>
      </dgm:t>
    </dgm:pt>
    <dgm:pt modelId="{E00B1D69-8ADB-DE4D-8470-24DA758FE54F}" type="sibTrans" cxnId="{E8FC7BFF-DEA9-874D-938D-CB8018B93A7F}">
      <dgm:prSet/>
      <dgm:spPr/>
      <dgm:t>
        <a:bodyPr/>
        <a:lstStyle/>
        <a:p>
          <a:endParaRPr lang="en-US"/>
        </a:p>
      </dgm:t>
    </dgm:pt>
    <dgm:pt modelId="{49FE4BE0-68CA-AB4C-9AF3-AD3A1FCB7925}">
      <dgm:prSet/>
      <dgm:spPr/>
      <dgm:t>
        <a:bodyPr/>
        <a:lstStyle/>
        <a:p>
          <a:pPr>
            <a:buNone/>
          </a:pPr>
          <a:r>
            <a:rPr lang="en-US" b="1" dirty="0" err="1">
              <a:latin typeface="Arial"/>
              <a:cs typeface="Arial"/>
            </a:rPr>
            <a:t>Nuevos</a:t>
          </a:r>
          <a:r>
            <a:rPr lang="en-US" b="1" dirty="0">
              <a:latin typeface="Arial"/>
              <a:cs typeface="Arial"/>
            </a:rPr>
            <a:t> </a:t>
          </a:r>
          <a:r>
            <a:rPr lang="en-US" b="1" dirty="0" err="1">
              <a:latin typeface="Arial"/>
              <a:cs typeface="Arial"/>
            </a:rPr>
            <a:t>Asuntos</a:t>
          </a:r>
          <a:r>
            <a:rPr lang="en-US" b="1" dirty="0">
              <a:latin typeface="Arial"/>
              <a:cs typeface="Arial"/>
            </a:rPr>
            <a:t>: </a:t>
          </a:r>
          <a:r>
            <a:rPr lang="en-US" dirty="0">
              <a:latin typeface="Arial"/>
              <a:cs typeface="Arial"/>
            </a:rPr>
            <a:t>El </a:t>
          </a:r>
          <a:r>
            <a:rPr lang="en-US" dirty="0" err="1">
              <a:latin typeface="Arial"/>
              <a:cs typeface="Arial"/>
            </a:rPr>
            <a:t>comité</a:t>
          </a:r>
          <a:r>
            <a:rPr lang="en-US" dirty="0">
              <a:latin typeface="Arial"/>
              <a:cs typeface="Arial"/>
            </a:rPr>
            <a:t> </a:t>
          </a:r>
          <a:r>
            <a:rPr lang="en-US" u="sng" dirty="0" err="1">
              <a:latin typeface="Arial"/>
              <a:cs typeface="Arial"/>
            </a:rPr>
            <a:t>recomendó</a:t>
          </a:r>
          <a:r>
            <a:rPr lang="en-US" dirty="0">
              <a:latin typeface="Arial"/>
              <a:cs typeface="Arial"/>
            </a:rPr>
            <a:t> que, </a:t>
          </a:r>
          <a:r>
            <a:rPr lang="en-US" dirty="0" err="1">
              <a:latin typeface="Arial"/>
              <a:cs typeface="Arial"/>
            </a:rPr>
            <a:t>trimestralmente</a:t>
          </a:r>
          <a:r>
            <a:rPr lang="en-US" dirty="0">
              <a:latin typeface="Arial"/>
              <a:cs typeface="Arial"/>
            </a:rPr>
            <a:t>, la </a:t>
          </a:r>
          <a:r>
            <a:rPr lang="en-US" dirty="0" err="1">
              <a:latin typeface="Arial"/>
              <a:cs typeface="Arial"/>
            </a:rPr>
            <a:t>Oficina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pro-</a:t>
          </a:r>
          <a:r>
            <a:rPr lang="en-US" dirty="0" err="1">
              <a:latin typeface="Arial"/>
              <a:cs typeface="Arial"/>
            </a:rPr>
            <a:t>porcione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una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cuadrícula</a:t>
          </a:r>
          <a:r>
            <a:rPr lang="en-US" dirty="0">
              <a:latin typeface="Arial"/>
              <a:cs typeface="Arial"/>
            </a:rPr>
            <a:t> de puntos de agenda </a:t>
          </a:r>
          <a:r>
            <a:rPr lang="en-US" dirty="0" err="1">
              <a:latin typeface="Arial"/>
              <a:cs typeface="Arial"/>
            </a:rPr>
            <a:t>propuestos</a:t>
          </a:r>
          <a:r>
            <a:rPr lang="en-US" dirty="0">
              <a:latin typeface="Arial"/>
              <a:cs typeface="Arial"/>
            </a:rPr>
            <a:t>, </a:t>
          </a:r>
          <a:r>
            <a:rPr lang="en-US" dirty="0" err="1">
              <a:latin typeface="Arial"/>
              <a:cs typeface="Arial"/>
            </a:rPr>
            <a:t>indicando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el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estado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en</a:t>
          </a:r>
          <a:r>
            <a:rPr lang="en-US" dirty="0">
              <a:latin typeface="Arial"/>
              <a:cs typeface="Arial"/>
            </a:rPr>
            <a:t> que se </a:t>
          </a:r>
          <a:r>
            <a:rPr lang="en-US" dirty="0" err="1">
              <a:latin typeface="Arial"/>
              <a:cs typeface="Arial"/>
            </a:rPr>
            <a:t>encuentran</a:t>
          </a:r>
          <a:r>
            <a:rPr lang="en-US" dirty="0">
              <a:latin typeface="Arial"/>
              <a:cs typeface="Arial"/>
            </a:rPr>
            <a:t>, a fin de </a:t>
          </a:r>
          <a:r>
            <a:rPr lang="en-US" dirty="0" err="1">
              <a:latin typeface="Arial"/>
              <a:cs typeface="Arial"/>
            </a:rPr>
            <a:t>ratificar</a:t>
          </a:r>
          <a:r>
            <a:rPr lang="en-US" dirty="0">
              <a:latin typeface="Arial"/>
              <a:cs typeface="Arial"/>
            </a:rPr>
            <a:t> la </a:t>
          </a:r>
          <a:r>
            <a:rPr lang="en-US" dirty="0" err="1">
              <a:latin typeface="Arial"/>
              <a:cs typeface="Arial"/>
            </a:rPr>
            <a:t>acción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recomendable</a:t>
          </a:r>
          <a:r>
            <a:rPr lang="en-US" dirty="0">
              <a:latin typeface="Arial"/>
              <a:cs typeface="Arial"/>
            </a:rPr>
            <a:t> de 2016: «La </a:t>
          </a:r>
          <a:r>
            <a:rPr lang="en-US" dirty="0" err="1">
              <a:latin typeface="Arial"/>
              <a:cs typeface="Arial"/>
            </a:rPr>
            <a:t>Oficina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Servicios</a:t>
          </a:r>
          <a:r>
            <a:rPr lang="en-US" dirty="0">
              <a:latin typeface="Arial"/>
              <a:cs typeface="Arial"/>
            </a:rPr>
            <a:t> Generales </a:t>
          </a:r>
          <a:r>
            <a:rPr lang="en-US" dirty="0" err="1">
              <a:latin typeface="Arial"/>
              <a:cs typeface="Arial"/>
            </a:rPr>
            <a:t>publique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en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el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tablero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mando</a:t>
          </a:r>
          <a:r>
            <a:rPr lang="en-US" dirty="0">
              <a:latin typeface="Arial"/>
              <a:cs typeface="Arial"/>
            </a:rPr>
            <a:t> —y revise regular-</a:t>
          </a:r>
          <a:r>
            <a:rPr lang="en-US" dirty="0" err="1">
              <a:latin typeface="Arial"/>
              <a:cs typeface="Arial"/>
            </a:rPr>
            <a:t>mente</a:t>
          </a:r>
          <a:r>
            <a:rPr lang="en-US" dirty="0">
              <a:latin typeface="Arial"/>
              <a:cs typeface="Arial"/>
            </a:rPr>
            <a:t>— la </a:t>
          </a:r>
          <a:r>
            <a:rPr lang="en-US" dirty="0" err="1">
              <a:latin typeface="Arial"/>
              <a:cs typeface="Arial"/>
            </a:rPr>
            <a:t>información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referente</a:t>
          </a:r>
          <a:r>
            <a:rPr lang="en-US" dirty="0">
              <a:latin typeface="Arial"/>
              <a:cs typeface="Arial"/>
            </a:rPr>
            <a:t> al </a:t>
          </a:r>
          <a:r>
            <a:rPr lang="en-US" dirty="0" err="1">
              <a:latin typeface="Arial"/>
              <a:cs typeface="Arial"/>
            </a:rPr>
            <a:t>estatus</a:t>
          </a:r>
          <a:r>
            <a:rPr lang="en-US" dirty="0">
              <a:latin typeface="Arial"/>
              <a:cs typeface="Arial"/>
            </a:rPr>
            <a:t> de </a:t>
          </a:r>
          <a:r>
            <a:rPr lang="en-US" dirty="0" err="1">
              <a:latin typeface="Arial"/>
              <a:cs typeface="Arial"/>
            </a:rPr>
            <a:t>todos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 err="1">
              <a:latin typeface="Arial"/>
              <a:cs typeface="Arial"/>
            </a:rPr>
            <a:t>los</a:t>
          </a:r>
          <a:r>
            <a:rPr lang="en-US" dirty="0">
              <a:latin typeface="Arial"/>
              <a:cs typeface="Arial"/>
            </a:rPr>
            <a:t> puntos </a:t>
          </a:r>
          <a:r>
            <a:rPr lang="en-US" dirty="0" err="1">
              <a:latin typeface="Arial"/>
              <a:cs typeface="Arial"/>
            </a:rPr>
            <a:t>propuestos</a:t>
          </a:r>
          <a:r>
            <a:rPr lang="en-US" dirty="0">
              <a:latin typeface="Arial"/>
              <a:cs typeface="Arial"/>
            </a:rPr>
            <a:t> para la agenda de la </a:t>
          </a:r>
          <a:r>
            <a:rPr lang="en-US" dirty="0" err="1">
              <a:latin typeface="Arial"/>
              <a:cs typeface="Arial"/>
            </a:rPr>
            <a:t>conferencia</a:t>
          </a:r>
          <a:r>
            <a:rPr lang="en-US" dirty="0">
              <a:latin typeface="Arial"/>
              <a:cs typeface="Arial"/>
            </a:rPr>
            <a:t>».</a:t>
          </a:r>
        </a:p>
      </dgm:t>
    </dgm:pt>
    <dgm:pt modelId="{F315AD08-2C91-F348-92A5-EA0BA753077B}" type="parTrans" cxnId="{D71164DE-6CA4-164D-AA7C-CF0240BED682}">
      <dgm:prSet/>
      <dgm:spPr/>
      <dgm:t>
        <a:bodyPr/>
        <a:lstStyle/>
        <a:p>
          <a:endParaRPr lang="en-US"/>
        </a:p>
      </dgm:t>
    </dgm:pt>
    <dgm:pt modelId="{99644DE9-6255-F04F-BE04-5512F362B548}" type="sibTrans" cxnId="{D71164DE-6CA4-164D-AA7C-CF0240BED682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6AB3013-0179-CA4A-A17C-BC2EDEF84CC1}" srcId="{872FE0E8-BADD-4B1B-8B56-8D6ED9E48015}" destId="{DD3FC149-FDBD-0F40-8729-7DCC87E4272F}" srcOrd="1" destOrd="0" parTransId="{8E2CBEA4-DD48-FE4E-9BA9-B15B2B2F238F}" sibTransId="{FBEBC4B3-6565-7444-A1BB-48146D7CB7BF}"/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C0EFCC3E-4471-3549-9AEC-1863CB372B3B}" type="presOf" srcId="{DD3FC149-FDBD-0F40-8729-7DCC87E4272F}" destId="{32FD11B5-E0B0-6849-BAEE-766B0254554C}" srcOrd="0" destOrd="1" presId="urn:microsoft.com/office/officeart/2005/8/layout/vList2"/>
    <dgm:cxn modelId="{DDC45A60-3A6F-E84D-B104-CC9BF2616849}" type="presOf" srcId="{B107FE2C-1F72-ED41-B15E-1FA03B6F84EE}" destId="{32FD11B5-E0B0-6849-BAEE-766B0254554C}" srcOrd="0" destOrd="3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3CEC3384-94EE-7447-86EE-339097F87FE7}" type="presOf" srcId="{FB91E2E1-98B6-4352-9F61-70F581C09952}" destId="{32FD11B5-E0B0-6849-BAEE-766B0254554C}" srcOrd="0" destOrd="0" presId="urn:microsoft.com/office/officeart/2005/8/layout/vList2"/>
    <dgm:cxn modelId="{34E0E8A4-4E85-8348-A209-306C73CAA36B}" type="presOf" srcId="{49FE4BE0-68CA-AB4C-9AF3-AD3A1FCB7925}" destId="{32FD11B5-E0B0-6849-BAEE-766B0254554C}" srcOrd="0" destOrd="4" presId="urn:microsoft.com/office/officeart/2005/8/layout/vList2"/>
    <dgm:cxn modelId="{015904D1-57F1-A04F-94EA-A9659E04C555}" type="presOf" srcId="{872FE0E8-BADD-4B1B-8B56-8D6ED9E48015}" destId="{EF836C9C-CF91-8442-8EAA-E04BEB5F442A}" srcOrd="0" destOrd="0" presId="urn:microsoft.com/office/officeart/2005/8/layout/vList2"/>
    <dgm:cxn modelId="{D71164DE-6CA4-164D-AA7C-CF0240BED682}" srcId="{872FE0E8-BADD-4B1B-8B56-8D6ED9E48015}" destId="{49FE4BE0-68CA-AB4C-9AF3-AD3A1FCB7925}" srcOrd="4" destOrd="0" parTransId="{F315AD08-2C91-F348-92A5-EA0BA753077B}" sibTransId="{99644DE9-6255-F04F-BE04-5512F362B548}"/>
    <dgm:cxn modelId="{C667CAE0-8190-40BC-9E23-25237209F3AE}" srcId="{872FE0E8-BADD-4B1B-8B56-8D6ED9E48015}" destId="{FB91E2E1-98B6-4352-9F61-70F581C09952}" srcOrd="0" destOrd="0" parTransId="{FFD292EF-3643-4447-B0BC-49F84C6ADB1D}" sibTransId="{CD6C0E65-3715-46DD-95E9-817BA25C80A0}"/>
    <dgm:cxn modelId="{D47727E1-E7F1-414C-8EDF-97E4E523D45F}" type="presOf" srcId="{28575C69-0B91-B94B-B357-137142DC7925}" destId="{32FD11B5-E0B0-6849-BAEE-766B0254554C}" srcOrd="0" destOrd="2" presId="urn:microsoft.com/office/officeart/2005/8/layout/vList2"/>
    <dgm:cxn modelId="{CCC29AFD-A955-0B49-B96A-590ACAAB912E}" srcId="{872FE0E8-BADD-4B1B-8B56-8D6ED9E48015}" destId="{28575C69-0B91-B94B-B357-137142DC7925}" srcOrd="2" destOrd="0" parTransId="{EAC8EEC7-1A0F-E14D-9ED2-B2D0B18AA16E}" sibTransId="{946F423A-1C55-8C40-B0AF-51F5CD6EFDAA}"/>
    <dgm:cxn modelId="{E8FC7BFF-DEA9-874D-938D-CB8018B93A7F}" srcId="{872FE0E8-BADD-4B1B-8B56-8D6ED9E48015}" destId="{B107FE2C-1F72-ED41-B15E-1FA03B6F84EE}" srcOrd="3" destOrd="0" parTransId="{811C0632-7FA2-CA48-9AE7-515B78D60976}" sibTransId="{E00B1D69-8ADB-DE4D-8470-24DA758FE54F}"/>
    <dgm:cxn modelId="{D642C237-9D5D-2847-A616-77572C06DA38}" type="presParOf" srcId="{34E1F103-3C38-D042-B3EA-77B5A1F654A5}" destId="{EF836C9C-CF91-8442-8EAA-E04BEB5F442A}" srcOrd="0" destOrd="0" presId="urn:microsoft.com/office/officeart/2005/8/layout/vList2"/>
    <dgm:cxn modelId="{52BDD42C-F9F0-EA4B-969E-2BC2175F3AC9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72FE0E8-BADD-4B1B-8B56-8D6ED9E48015}">
      <dgm:prSet/>
      <dgm:spPr/>
      <dgm:t>
        <a:bodyPr/>
        <a:lstStyle/>
        <a:p>
          <a:r>
            <a:rPr lang="en-US" b="1" dirty="0" err="1"/>
            <a:t>Consideraciones</a:t>
          </a:r>
          <a:r>
            <a:rPr lang="en-US" b="1" dirty="0"/>
            <a:t> </a:t>
          </a:r>
          <a:r>
            <a:rPr lang="en-US" b="1" dirty="0" err="1"/>
            <a:t>adicionales</a:t>
          </a:r>
          <a:r>
            <a:rPr lang="en-US" b="1" dirty="0"/>
            <a:t>:</a:t>
          </a:r>
          <a:endParaRPr lang="en-US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FB91E2E1-98B6-4352-9F61-70F581C09952}">
      <dgm:prSet/>
      <dgm:spPr/>
      <dgm:t>
        <a:bodyPr/>
        <a:lstStyle/>
        <a:p>
          <a:pPr>
            <a:buNone/>
          </a:pPr>
          <a:r>
            <a:rPr lang="en-US" b="1" dirty="0">
              <a:latin typeface="+mn-lt"/>
              <a:cs typeface="Arial"/>
            </a:rPr>
            <a:t>I. Agenda – </a:t>
          </a:r>
          <a:r>
            <a:rPr lang="en-US" b="1" dirty="0" err="1">
              <a:latin typeface="+mn-lt"/>
              <a:cs typeface="Arial"/>
            </a:rPr>
            <a:t>Considerar</a:t>
          </a:r>
          <a:r>
            <a:rPr lang="en-US" b="1" dirty="0">
              <a:latin typeface="+mn-lt"/>
              <a:cs typeface="Arial"/>
            </a:rPr>
            <a:t> </a:t>
          </a:r>
          <a:r>
            <a:rPr lang="en-US" b="1" dirty="0" err="1">
              <a:latin typeface="+mn-lt"/>
              <a:cs typeface="Arial"/>
            </a:rPr>
            <a:t>una</a:t>
          </a:r>
          <a:r>
            <a:rPr lang="en-US" b="1" dirty="0">
              <a:latin typeface="+mn-lt"/>
              <a:cs typeface="Arial"/>
            </a:rPr>
            <a:t> </a:t>
          </a:r>
          <a:r>
            <a:rPr lang="en-US" b="1" dirty="0" err="1">
              <a:latin typeface="+mn-lt"/>
              <a:cs typeface="Arial"/>
            </a:rPr>
            <a:t>propuesta</a:t>
          </a:r>
          <a:r>
            <a:rPr lang="en-US" b="1" dirty="0">
              <a:latin typeface="+mn-lt"/>
              <a:cs typeface="Arial"/>
            </a:rPr>
            <a:t> </a:t>
          </a:r>
          <a:r>
            <a:rPr lang="en-US" b="1" dirty="0" err="1">
              <a:latin typeface="+mn-lt"/>
              <a:cs typeface="Arial"/>
            </a:rPr>
            <a:t>piloto</a:t>
          </a:r>
          <a:r>
            <a:rPr lang="en-US" b="1" dirty="0">
              <a:latin typeface="+mn-lt"/>
              <a:cs typeface="Arial"/>
            </a:rPr>
            <a:t> para </a:t>
          </a:r>
          <a:r>
            <a:rPr lang="en-US" b="1" dirty="0" err="1">
              <a:latin typeface="+mn-lt"/>
              <a:cs typeface="Arial"/>
            </a:rPr>
            <a:t>una</a:t>
          </a:r>
          <a:r>
            <a:rPr lang="en-US" b="1" dirty="0">
              <a:latin typeface="+mn-lt"/>
              <a:cs typeface="Arial"/>
            </a:rPr>
            <a:t> «</a:t>
          </a:r>
          <a:r>
            <a:rPr lang="en-US" b="1" dirty="0" err="1">
              <a:latin typeface="+mn-lt"/>
              <a:cs typeface="Arial"/>
            </a:rPr>
            <a:t>Sesión</a:t>
          </a:r>
          <a:r>
            <a:rPr lang="en-US" b="1" dirty="0">
              <a:latin typeface="+mn-lt"/>
              <a:cs typeface="Arial"/>
            </a:rPr>
            <a:t> de </a:t>
          </a:r>
          <a:r>
            <a:rPr lang="en-US" b="1" dirty="0" err="1">
              <a:latin typeface="+mn-lt"/>
              <a:cs typeface="Arial"/>
            </a:rPr>
            <a:t>armonía</a:t>
          </a:r>
          <a:r>
            <a:rPr lang="en-US" b="1" dirty="0">
              <a:latin typeface="+mn-lt"/>
              <a:cs typeface="Arial"/>
            </a:rPr>
            <a:t> y </a:t>
          </a:r>
          <a:r>
            <a:rPr lang="en-US" b="1" dirty="0" err="1">
              <a:latin typeface="+mn-lt"/>
              <a:cs typeface="Arial"/>
            </a:rPr>
            <a:t>efectividad</a:t>
          </a:r>
          <a:r>
            <a:rPr lang="en-US" b="1" dirty="0">
              <a:latin typeface="+mn-lt"/>
              <a:cs typeface="Arial"/>
            </a:rPr>
            <a:t>».</a:t>
          </a:r>
          <a:r>
            <a:rPr lang="en-US" b="1" spc="-105" dirty="0">
              <a:latin typeface="+mn-lt"/>
              <a:cs typeface="Arial"/>
            </a:rPr>
            <a:t>– </a:t>
          </a:r>
          <a:r>
            <a:rPr lang="en-US" dirty="0">
              <a:latin typeface="+mn-lt"/>
              <a:cs typeface="Arial"/>
            </a:rPr>
            <a:t>El </a:t>
          </a:r>
          <a:r>
            <a:rPr lang="en-US" dirty="0" err="1">
              <a:latin typeface="+mn-lt"/>
              <a:cs typeface="Arial"/>
            </a:rPr>
            <a:t>comité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debatió</a:t>
          </a:r>
          <a:r>
            <a:rPr lang="en-US" dirty="0">
              <a:latin typeface="+mn-lt"/>
              <a:cs typeface="Arial"/>
            </a:rPr>
            <a:t> la </a:t>
          </a:r>
          <a:r>
            <a:rPr lang="en-US" dirty="0" err="1">
              <a:latin typeface="+mn-lt"/>
              <a:cs typeface="Arial"/>
            </a:rPr>
            <a:t>acción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recomendable</a:t>
          </a:r>
          <a:r>
            <a:rPr lang="en-US" dirty="0">
              <a:latin typeface="+mn-lt"/>
              <a:cs typeface="Arial"/>
            </a:rPr>
            <a:t> de 2024 </a:t>
          </a:r>
          <a:r>
            <a:rPr lang="en-US" dirty="0" err="1">
              <a:latin typeface="+mn-lt"/>
              <a:cs typeface="Arial"/>
            </a:rPr>
            <a:t>referente</a:t>
          </a:r>
          <a:r>
            <a:rPr lang="en-US" dirty="0">
              <a:latin typeface="+mn-lt"/>
              <a:cs typeface="Arial"/>
            </a:rPr>
            <a:t> a </a:t>
          </a:r>
          <a:r>
            <a:rPr lang="en-US" dirty="0" err="1">
              <a:latin typeface="+mn-lt"/>
              <a:cs typeface="Arial"/>
            </a:rPr>
            <a:t>asistir</a:t>
          </a:r>
          <a:r>
            <a:rPr lang="en-US" dirty="0">
              <a:latin typeface="+mn-lt"/>
              <a:cs typeface="Arial"/>
            </a:rPr>
            <a:t> a </a:t>
          </a:r>
          <a:r>
            <a:rPr lang="en-US" dirty="0" err="1">
              <a:latin typeface="+mn-lt"/>
              <a:cs typeface="Arial"/>
            </a:rPr>
            <a:t>sesiones</a:t>
          </a:r>
          <a:r>
            <a:rPr lang="en-US" dirty="0">
              <a:latin typeface="+mn-lt"/>
              <a:cs typeface="Arial"/>
            </a:rPr>
            <a:t> de com-</a:t>
          </a:r>
          <a:r>
            <a:rPr lang="en-US" dirty="0" err="1">
              <a:latin typeface="+mn-lt"/>
              <a:cs typeface="Arial"/>
            </a:rPr>
            <a:t>partimiento</a:t>
          </a:r>
          <a:r>
            <a:rPr lang="en-US" dirty="0">
              <a:latin typeface="+mn-lt"/>
              <a:cs typeface="Arial"/>
            </a:rPr>
            <a:t> general fuera de la </a:t>
          </a:r>
          <a:r>
            <a:rPr lang="en-US" dirty="0" err="1">
              <a:latin typeface="+mn-lt"/>
              <a:cs typeface="Arial"/>
            </a:rPr>
            <a:t>reunión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anual</a:t>
          </a:r>
          <a:r>
            <a:rPr lang="en-US" dirty="0">
              <a:latin typeface="+mn-lt"/>
              <a:cs typeface="Arial"/>
            </a:rPr>
            <a:t>, </a:t>
          </a:r>
          <a:r>
            <a:rPr lang="en-US" dirty="0" err="1">
              <a:latin typeface="+mn-lt"/>
              <a:cs typeface="Arial"/>
            </a:rPr>
            <a:t>por</a:t>
          </a:r>
          <a:r>
            <a:rPr lang="en-US" dirty="0">
              <a:latin typeface="+mn-lt"/>
              <a:cs typeface="Arial"/>
            </a:rPr>
            <a:t> lo </a:t>
          </a:r>
          <a:r>
            <a:rPr lang="en-US" dirty="0" err="1">
              <a:latin typeface="+mn-lt"/>
              <a:cs typeface="Arial"/>
            </a:rPr>
            <a:t>menos</a:t>
          </a:r>
          <a:r>
            <a:rPr lang="en-US" dirty="0">
              <a:latin typeface="+mn-lt"/>
              <a:cs typeface="Arial"/>
            </a:rPr>
            <a:t> dos </a:t>
          </a:r>
          <a:r>
            <a:rPr lang="en-US" dirty="0" err="1">
              <a:latin typeface="+mn-lt"/>
              <a:cs typeface="Arial"/>
            </a:rPr>
            <a:t>veces</a:t>
          </a:r>
          <a:r>
            <a:rPr lang="en-US" dirty="0">
              <a:latin typeface="+mn-lt"/>
              <a:cs typeface="Arial"/>
            </a:rPr>
            <a:t> al </a:t>
          </a:r>
          <a:r>
            <a:rPr lang="en-US" dirty="0" err="1">
              <a:latin typeface="+mn-lt"/>
              <a:cs typeface="Arial"/>
            </a:rPr>
            <a:t>año</a:t>
          </a:r>
          <a:r>
            <a:rPr lang="en-US" dirty="0">
              <a:latin typeface="+mn-lt"/>
              <a:cs typeface="Arial"/>
            </a:rPr>
            <a:t>, </a:t>
          </a:r>
          <a:r>
            <a:rPr lang="en-US" dirty="0" err="1">
              <a:latin typeface="+mn-lt"/>
              <a:cs typeface="Arial"/>
            </a:rPr>
            <a:t>utilizando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tecnología</a:t>
          </a:r>
          <a:r>
            <a:rPr lang="en-US" dirty="0">
              <a:latin typeface="+mn-lt"/>
              <a:cs typeface="Arial"/>
            </a:rPr>
            <a:t> de </a:t>
          </a:r>
          <a:r>
            <a:rPr lang="en-US" dirty="0" err="1">
              <a:latin typeface="+mn-lt"/>
              <a:cs typeface="Arial"/>
            </a:rPr>
            <a:t>reuniones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virtuales</a:t>
          </a:r>
          <a:r>
            <a:rPr lang="en-US" dirty="0">
              <a:latin typeface="+mn-lt"/>
              <a:cs typeface="Arial"/>
            </a:rPr>
            <a:t>. El </a:t>
          </a:r>
          <a:r>
            <a:rPr lang="en-US" dirty="0" err="1">
              <a:latin typeface="+mn-lt"/>
              <a:cs typeface="Arial"/>
            </a:rPr>
            <a:t>comité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señaló</a:t>
          </a:r>
          <a:r>
            <a:rPr lang="en-US" dirty="0">
              <a:latin typeface="+mn-lt"/>
              <a:cs typeface="Arial"/>
            </a:rPr>
            <a:t> que </a:t>
          </a:r>
          <a:r>
            <a:rPr lang="en-US" dirty="0" err="1">
              <a:latin typeface="+mn-lt"/>
              <a:cs typeface="Arial"/>
            </a:rPr>
            <a:t>el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presidente</a:t>
          </a:r>
          <a:r>
            <a:rPr lang="en-US" dirty="0">
              <a:latin typeface="+mn-lt"/>
              <a:cs typeface="Arial"/>
            </a:rPr>
            <a:t> de la Junta de </a:t>
          </a:r>
          <a:r>
            <a:rPr lang="en-US" dirty="0" err="1">
              <a:latin typeface="+mn-lt"/>
              <a:cs typeface="Arial"/>
            </a:rPr>
            <a:t>Servicios</a:t>
          </a:r>
          <a:r>
            <a:rPr lang="en-US" dirty="0">
              <a:latin typeface="+mn-lt"/>
              <a:cs typeface="Arial"/>
            </a:rPr>
            <a:t> Generales, </a:t>
          </a:r>
          <a:r>
            <a:rPr lang="en-US" dirty="0" err="1">
              <a:latin typeface="+mn-lt"/>
              <a:cs typeface="Arial"/>
            </a:rPr>
            <a:t>en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colaboración</a:t>
          </a:r>
          <a:r>
            <a:rPr lang="en-US" dirty="0">
              <a:latin typeface="+mn-lt"/>
              <a:cs typeface="Arial"/>
            </a:rPr>
            <a:t> con </a:t>
          </a:r>
          <a:r>
            <a:rPr lang="en-US" dirty="0" err="1">
              <a:latin typeface="+mn-lt"/>
              <a:cs typeface="Arial"/>
            </a:rPr>
            <a:t>el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delegado</a:t>
          </a:r>
          <a:r>
            <a:rPr lang="en-US" dirty="0">
              <a:latin typeface="+mn-lt"/>
              <a:cs typeface="Arial"/>
            </a:rPr>
            <a:t> o dele-gada que </a:t>
          </a:r>
          <a:r>
            <a:rPr lang="en-US" dirty="0" err="1">
              <a:latin typeface="+mn-lt"/>
              <a:cs typeface="Arial"/>
            </a:rPr>
            <a:t>coordina</a:t>
          </a:r>
          <a:r>
            <a:rPr lang="en-US" dirty="0">
              <a:latin typeface="+mn-lt"/>
              <a:cs typeface="Arial"/>
            </a:rPr>
            <a:t> la </a:t>
          </a:r>
          <a:r>
            <a:rPr lang="en-US" dirty="0" err="1">
              <a:latin typeface="+mn-lt"/>
              <a:cs typeface="Arial"/>
            </a:rPr>
            <a:t>conferencia</a:t>
          </a:r>
          <a:r>
            <a:rPr lang="en-US" dirty="0">
              <a:latin typeface="+mn-lt"/>
              <a:cs typeface="Arial"/>
            </a:rPr>
            <a:t>, </a:t>
          </a:r>
          <a:r>
            <a:rPr lang="en-US" dirty="0" err="1">
              <a:latin typeface="+mn-lt"/>
              <a:cs typeface="Arial"/>
            </a:rPr>
            <a:t>fijan</a:t>
          </a:r>
          <a:r>
            <a:rPr lang="en-US" dirty="0">
              <a:latin typeface="+mn-lt"/>
              <a:cs typeface="Arial"/>
            </a:rPr>
            <a:t> la </a:t>
          </a:r>
          <a:r>
            <a:rPr lang="en-US" dirty="0" err="1">
              <a:latin typeface="+mn-lt"/>
              <a:cs typeface="Arial"/>
            </a:rPr>
            <a:t>fecha</a:t>
          </a:r>
          <a:r>
            <a:rPr lang="en-US" dirty="0">
              <a:latin typeface="+mn-lt"/>
              <a:cs typeface="Arial"/>
            </a:rPr>
            <a:t> y hora, </a:t>
          </a:r>
          <a:r>
            <a:rPr lang="en-US" dirty="0" err="1">
              <a:latin typeface="+mn-lt"/>
              <a:cs typeface="Arial"/>
            </a:rPr>
            <a:t>además</a:t>
          </a:r>
          <a:r>
            <a:rPr lang="en-US" dirty="0">
              <a:latin typeface="+mn-lt"/>
              <a:cs typeface="Arial"/>
            </a:rPr>
            <a:t> de </a:t>
          </a:r>
          <a:r>
            <a:rPr lang="en-US" dirty="0" err="1">
              <a:latin typeface="+mn-lt"/>
              <a:cs typeface="Arial"/>
            </a:rPr>
            <a:t>determinar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los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asuntos</a:t>
          </a:r>
          <a:r>
            <a:rPr lang="en-US" dirty="0">
              <a:latin typeface="+mn-lt"/>
              <a:cs typeface="Arial"/>
            </a:rPr>
            <a:t> que la Comunidad </a:t>
          </a:r>
          <a:r>
            <a:rPr lang="en-US" dirty="0" err="1">
              <a:latin typeface="+mn-lt"/>
              <a:cs typeface="Arial"/>
            </a:rPr>
            <a:t>está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enfrentando</a:t>
          </a:r>
          <a:r>
            <a:rPr lang="en-US" dirty="0">
              <a:latin typeface="+mn-lt"/>
              <a:cs typeface="Arial"/>
            </a:rPr>
            <a:t>, para </a:t>
          </a:r>
          <a:r>
            <a:rPr lang="en-US" dirty="0" err="1">
              <a:latin typeface="+mn-lt"/>
              <a:cs typeface="Arial"/>
            </a:rPr>
            <a:t>escoger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los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temas</a:t>
          </a:r>
          <a:r>
            <a:rPr lang="en-US" dirty="0">
              <a:latin typeface="+mn-lt"/>
              <a:cs typeface="Arial"/>
            </a:rPr>
            <a:t>. El </a:t>
          </a:r>
          <a:r>
            <a:rPr lang="en-US" dirty="0" err="1">
              <a:latin typeface="+mn-lt"/>
              <a:cs typeface="Arial"/>
            </a:rPr>
            <a:t>comité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solicitó</a:t>
          </a:r>
          <a:r>
            <a:rPr lang="en-US" dirty="0">
              <a:latin typeface="+mn-lt"/>
              <a:cs typeface="Arial"/>
            </a:rPr>
            <a:t> que </a:t>
          </a:r>
          <a:r>
            <a:rPr lang="en-US" dirty="0" err="1">
              <a:latin typeface="+mn-lt"/>
              <a:cs typeface="Arial"/>
            </a:rPr>
            <a:t>el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presidente</a:t>
          </a:r>
          <a:r>
            <a:rPr lang="en-US" dirty="0">
              <a:latin typeface="+mn-lt"/>
              <a:cs typeface="Arial"/>
            </a:rPr>
            <a:t> de la Junta de </a:t>
          </a:r>
          <a:r>
            <a:rPr lang="en-US" dirty="0" err="1">
              <a:latin typeface="+mn-lt"/>
              <a:cs typeface="Arial"/>
            </a:rPr>
            <a:t>Servicios</a:t>
          </a:r>
          <a:r>
            <a:rPr lang="en-US" dirty="0">
              <a:latin typeface="+mn-lt"/>
              <a:cs typeface="Arial"/>
            </a:rPr>
            <a:t> Generales y </a:t>
          </a:r>
          <a:r>
            <a:rPr lang="en-US" dirty="0" err="1">
              <a:latin typeface="+mn-lt"/>
              <a:cs typeface="Arial"/>
            </a:rPr>
            <a:t>el</a:t>
          </a:r>
          <a:r>
            <a:rPr lang="en-US" dirty="0">
              <a:latin typeface="+mn-lt"/>
              <a:cs typeface="Arial"/>
            </a:rPr>
            <a:t> o la </a:t>
          </a:r>
          <a:r>
            <a:rPr lang="en-US" dirty="0" err="1">
              <a:latin typeface="+mn-lt"/>
              <a:cs typeface="Arial"/>
            </a:rPr>
            <a:t>delegada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coordinadora</a:t>
          </a:r>
          <a:r>
            <a:rPr lang="en-US" dirty="0">
              <a:latin typeface="+mn-lt"/>
              <a:cs typeface="Arial"/>
            </a:rPr>
            <a:t> de la </a:t>
          </a:r>
          <a:r>
            <a:rPr lang="en-US" dirty="0" err="1">
              <a:latin typeface="+mn-lt"/>
              <a:cs typeface="Arial"/>
            </a:rPr>
            <a:t>conferencia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consulten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más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ampliamente</a:t>
          </a:r>
          <a:r>
            <a:rPr lang="en-US" dirty="0">
              <a:latin typeface="+mn-lt"/>
              <a:cs typeface="Arial"/>
            </a:rPr>
            <a:t> con </a:t>
          </a:r>
          <a:r>
            <a:rPr lang="en-US" dirty="0" err="1">
              <a:latin typeface="+mn-lt"/>
              <a:cs typeface="Arial"/>
            </a:rPr>
            <a:t>los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delegados</a:t>
          </a:r>
          <a:r>
            <a:rPr lang="en-US" dirty="0">
              <a:latin typeface="+mn-lt"/>
              <a:cs typeface="Arial"/>
            </a:rPr>
            <a:t>, </a:t>
          </a:r>
          <a:r>
            <a:rPr lang="en-US" dirty="0" err="1">
              <a:latin typeface="+mn-lt"/>
              <a:cs typeface="Arial"/>
            </a:rPr>
            <a:t>custodios</a:t>
          </a:r>
          <a:r>
            <a:rPr lang="en-US" dirty="0">
              <a:latin typeface="+mn-lt"/>
              <a:cs typeface="Arial"/>
            </a:rPr>
            <a:t>, </a:t>
          </a:r>
          <a:r>
            <a:rPr lang="en-US" dirty="0" err="1">
              <a:latin typeface="+mn-lt"/>
              <a:cs typeface="Arial"/>
            </a:rPr>
            <a:t>directores</a:t>
          </a:r>
          <a:r>
            <a:rPr lang="en-US" dirty="0">
              <a:latin typeface="+mn-lt"/>
              <a:cs typeface="Arial"/>
            </a:rPr>
            <a:t> y </a:t>
          </a:r>
          <a:r>
            <a:rPr lang="en-US" dirty="0" err="1">
              <a:latin typeface="+mn-lt"/>
              <a:cs typeface="Arial"/>
            </a:rPr>
            <a:t>miembros</a:t>
          </a:r>
          <a:r>
            <a:rPr lang="en-US" dirty="0">
              <a:latin typeface="+mn-lt"/>
              <a:cs typeface="Arial"/>
            </a:rPr>
            <a:t> del personal para </a:t>
          </a:r>
          <a:r>
            <a:rPr lang="en-US" dirty="0" err="1">
              <a:latin typeface="+mn-lt"/>
              <a:cs typeface="Arial"/>
            </a:rPr>
            <a:t>respaldar</a:t>
          </a:r>
          <a:r>
            <a:rPr lang="en-US" dirty="0">
              <a:latin typeface="+mn-lt"/>
              <a:cs typeface="Arial"/>
            </a:rPr>
            <a:t> la </a:t>
          </a:r>
          <a:r>
            <a:rPr lang="en-US" dirty="0" err="1">
              <a:latin typeface="+mn-lt"/>
              <a:cs typeface="Arial"/>
            </a:rPr>
            <a:t>elaboración</a:t>
          </a:r>
          <a:r>
            <a:rPr lang="en-US" dirty="0">
              <a:latin typeface="+mn-lt"/>
              <a:cs typeface="Arial"/>
            </a:rPr>
            <a:t> de la agenda de </a:t>
          </a:r>
          <a:r>
            <a:rPr lang="en-US" dirty="0" err="1">
              <a:latin typeface="+mn-lt"/>
              <a:cs typeface="Arial"/>
            </a:rPr>
            <a:t>cada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sesión</a:t>
          </a:r>
          <a:r>
            <a:rPr lang="en-US" dirty="0">
              <a:latin typeface="+mn-lt"/>
              <a:cs typeface="Arial"/>
            </a:rPr>
            <a:t>. El </a:t>
          </a:r>
          <a:r>
            <a:rPr lang="en-US" dirty="0" err="1">
              <a:latin typeface="+mn-lt"/>
              <a:cs typeface="Arial"/>
            </a:rPr>
            <a:t>comité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solicitó</a:t>
          </a:r>
          <a:r>
            <a:rPr lang="en-US" dirty="0">
              <a:latin typeface="+mn-lt"/>
              <a:cs typeface="Arial"/>
            </a:rPr>
            <a:t> que la agenda sea </a:t>
          </a:r>
          <a:r>
            <a:rPr lang="en-US" dirty="0" err="1">
              <a:latin typeface="+mn-lt"/>
              <a:cs typeface="Arial"/>
            </a:rPr>
            <a:t>distribuida</a:t>
          </a:r>
          <a:r>
            <a:rPr lang="en-US" dirty="0">
              <a:latin typeface="+mn-lt"/>
              <a:cs typeface="Arial"/>
            </a:rPr>
            <a:t> con </a:t>
          </a:r>
          <a:r>
            <a:rPr lang="en-US" dirty="0" err="1">
              <a:latin typeface="+mn-lt"/>
              <a:cs typeface="Arial"/>
            </a:rPr>
            <a:t>antelación</a:t>
          </a:r>
          <a:r>
            <a:rPr lang="en-US" dirty="0">
              <a:latin typeface="+mn-lt"/>
              <a:cs typeface="Arial"/>
            </a:rPr>
            <a:t> a </a:t>
          </a:r>
          <a:r>
            <a:rPr lang="en-US" dirty="0" err="1">
              <a:latin typeface="+mn-lt"/>
              <a:cs typeface="Arial"/>
            </a:rPr>
            <a:t>los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integrantes</a:t>
          </a:r>
          <a:r>
            <a:rPr lang="en-US" dirty="0">
              <a:latin typeface="+mn-lt"/>
              <a:cs typeface="Arial"/>
            </a:rPr>
            <a:t> de la </a:t>
          </a:r>
          <a:r>
            <a:rPr lang="en-US" dirty="0" err="1">
              <a:latin typeface="+mn-lt"/>
              <a:cs typeface="Arial"/>
            </a:rPr>
            <a:t>conferencia</a:t>
          </a:r>
          <a:r>
            <a:rPr lang="en-US" dirty="0">
              <a:latin typeface="+mn-lt"/>
              <a:cs typeface="Arial"/>
            </a:rPr>
            <a:t>. El </a:t>
          </a:r>
          <a:r>
            <a:rPr lang="en-US" dirty="0" err="1">
              <a:latin typeface="+mn-lt"/>
              <a:cs typeface="Arial"/>
            </a:rPr>
            <a:t>comité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coinci-dió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en</a:t>
          </a:r>
          <a:r>
            <a:rPr lang="en-US" dirty="0">
              <a:latin typeface="+mn-lt"/>
              <a:cs typeface="Arial"/>
            </a:rPr>
            <a:t> que </a:t>
          </a:r>
          <a:r>
            <a:rPr lang="en-US" dirty="0" err="1">
              <a:latin typeface="+mn-lt"/>
              <a:cs typeface="Arial"/>
            </a:rPr>
            <a:t>los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espacios</a:t>
          </a:r>
          <a:r>
            <a:rPr lang="en-US" dirty="0">
              <a:latin typeface="+mn-lt"/>
              <a:cs typeface="Arial"/>
            </a:rPr>
            <a:t> con que </a:t>
          </a:r>
          <a:r>
            <a:rPr lang="en-US" dirty="0" err="1">
              <a:latin typeface="+mn-lt"/>
              <a:cs typeface="Arial"/>
            </a:rPr>
            <a:t>actualmente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contamos</a:t>
          </a:r>
          <a:r>
            <a:rPr lang="en-US" dirty="0">
              <a:latin typeface="+mn-lt"/>
              <a:cs typeface="Arial"/>
            </a:rPr>
            <a:t> —</a:t>
          </a:r>
          <a:r>
            <a:rPr lang="en-US" dirty="0" err="1">
              <a:latin typeface="+mn-lt"/>
              <a:cs typeface="Arial"/>
            </a:rPr>
            <a:t>como</a:t>
          </a:r>
          <a:r>
            <a:rPr lang="en-US" dirty="0">
              <a:latin typeface="+mn-lt"/>
              <a:cs typeface="Arial"/>
            </a:rPr>
            <a:t> las </a:t>
          </a:r>
          <a:r>
            <a:rPr lang="en-US" dirty="0" err="1">
              <a:latin typeface="+mn-lt"/>
              <a:cs typeface="Arial"/>
            </a:rPr>
            <a:t>sesiones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trimestrales</a:t>
          </a:r>
          <a:r>
            <a:rPr lang="en-US" dirty="0">
              <a:latin typeface="+mn-lt"/>
              <a:cs typeface="Arial"/>
            </a:rPr>
            <a:t> de </a:t>
          </a:r>
          <a:r>
            <a:rPr lang="en-US" dirty="0" err="1">
              <a:latin typeface="+mn-lt"/>
              <a:cs typeface="Arial"/>
            </a:rPr>
            <a:t>compartimiento</a:t>
          </a:r>
          <a:r>
            <a:rPr lang="en-US" dirty="0">
              <a:latin typeface="+mn-lt"/>
              <a:cs typeface="Arial"/>
            </a:rPr>
            <a:t> y las </a:t>
          </a:r>
          <a:r>
            <a:rPr lang="en-US" dirty="0" err="1">
              <a:latin typeface="+mn-lt"/>
              <a:cs typeface="Arial"/>
            </a:rPr>
            <a:t>sesiones</a:t>
          </a:r>
          <a:r>
            <a:rPr lang="en-US" dirty="0">
              <a:latin typeface="+mn-lt"/>
              <a:cs typeface="Arial"/>
            </a:rPr>
            <a:t> «¿</a:t>
          </a:r>
          <a:r>
            <a:rPr lang="en-US" dirty="0" err="1">
              <a:latin typeface="+mn-lt"/>
              <a:cs typeface="Arial"/>
            </a:rPr>
            <a:t>Qué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estás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pensando</a:t>
          </a:r>
          <a:r>
            <a:rPr lang="en-US" dirty="0">
              <a:latin typeface="+mn-lt"/>
              <a:cs typeface="Arial"/>
            </a:rPr>
            <a:t>?», que se </a:t>
          </a:r>
          <a:r>
            <a:rPr lang="en-US" dirty="0" err="1">
              <a:latin typeface="+mn-lt"/>
              <a:cs typeface="Arial"/>
            </a:rPr>
            <a:t>celebran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en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cada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reunión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anual</a:t>
          </a:r>
          <a:r>
            <a:rPr lang="en-US" dirty="0">
              <a:latin typeface="+mn-lt"/>
              <a:cs typeface="Arial"/>
            </a:rPr>
            <a:t> de la </a:t>
          </a:r>
          <a:r>
            <a:rPr lang="en-US" dirty="0" err="1">
              <a:latin typeface="+mn-lt"/>
              <a:cs typeface="Arial"/>
            </a:rPr>
            <a:t>conferencia</a:t>
          </a:r>
          <a:r>
            <a:rPr lang="en-US" dirty="0">
              <a:latin typeface="+mn-lt"/>
              <a:cs typeface="Arial"/>
            </a:rPr>
            <a:t>, </a:t>
          </a:r>
          <a:r>
            <a:rPr lang="en-US" dirty="0" err="1">
              <a:latin typeface="+mn-lt"/>
              <a:cs typeface="Arial"/>
            </a:rPr>
            <a:t>ofrecen</a:t>
          </a:r>
          <a:r>
            <a:rPr lang="en-US" dirty="0">
              <a:latin typeface="+mn-lt"/>
              <a:cs typeface="Arial"/>
            </a:rPr>
            <a:t> a </a:t>
          </a:r>
          <a:r>
            <a:rPr lang="en-US" dirty="0" err="1">
              <a:latin typeface="+mn-lt"/>
              <a:cs typeface="Arial"/>
            </a:rPr>
            <a:t>los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miembros</a:t>
          </a:r>
          <a:r>
            <a:rPr lang="en-US" dirty="0">
              <a:latin typeface="+mn-lt"/>
              <a:cs typeface="Arial"/>
            </a:rPr>
            <a:t> de la </a:t>
          </a:r>
          <a:r>
            <a:rPr lang="en-US" dirty="0" err="1">
              <a:latin typeface="+mn-lt"/>
              <a:cs typeface="Arial"/>
            </a:rPr>
            <a:t>misma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amplias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oportunidades</a:t>
          </a:r>
          <a:r>
            <a:rPr lang="en-US" dirty="0">
              <a:latin typeface="+mn-lt"/>
              <a:cs typeface="Arial"/>
            </a:rPr>
            <a:t> para </a:t>
          </a:r>
          <a:r>
            <a:rPr lang="en-US" dirty="0" err="1">
              <a:latin typeface="+mn-lt"/>
              <a:cs typeface="Arial"/>
            </a:rPr>
            <a:t>debatir</a:t>
          </a:r>
          <a:r>
            <a:rPr lang="en-US" dirty="0">
              <a:latin typeface="+mn-lt"/>
              <a:cs typeface="Arial"/>
            </a:rPr>
            <a:t> </a:t>
          </a:r>
          <a:r>
            <a:rPr lang="en-US" dirty="0" err="1">
              <a:latin typeface="+mn-lt"/>
              <a:cs typeface="Arial"/>
            </a:rPr>
            <a:t>sobre</a:t>
          </a:r>
          <a:r>
            <a:rPr lang="en-US" dirty="0">
              <a:latin typeface="+mn-lt"/>
              <a:cs typeface="Arial"/>
            </a:rPr>
            <a:t> la </a:t>
          </a:r>
          <a:r>
            <a:rPr lang="en-US" dirty="0" err="1">
              <a:latin typeface="+mn-lt"/>
              <a:cs typeface="Arial"/>
            </a:rPr>
            <a:t>armonía</a:t>
          </a:r>
          <a:r>
            <a:rPr lang="en-US" dirty="0">
              <a:latin typeface="+mn-lt"/>
              <a:cs typeface="Arial"/>
            </a:rPr>
            <a:t> y la </a:t>
          </a:r>
          <a:r>
            <a:rPr lang="en-US" dirty="0" err="1">
              <a:latin typeface="+mn-lt"/>
              <a:cs typeface="Arial"/>
            </a:rPr>
            <a:t>efectivi</a:t>
          </a:r>
          <a:r>
            <a:rPr lang="en-US" dirty="0">
              <a:latin typeface="+mn-lt"/>
              <a:cs typeface="Arial"/>
            </a:rPr>
            <a:t>-dad.</a:t>
          </a:r>
          <a:endParaRPr lang="en-US" dirty="0">
            <a:latin typeface="+mn-lt"/>
          </a:endParaRPr>
        </a:p>
      </dgm:t>
    </dgm:pt>
    <dgm:pt modelId="{FFD292EF-3643-4447-B0BC-49F84C6ADB1D}" type="parTrans" cxnId="{C667CAE0-8190-40BC-9E23-25237209F3AE}">
      <dgm:prSet/>
      <dgm:spPr/>
      <dgm:t>
        <a:bodyPr/>
        <a:lstStyle/>
        <a:p>
          <a:endParaRPr lang="en-US"/>
        </a:p>
      </dgm:t>
    </dgm:pt>
    <dgm:pt modelId="{CD6C0E65-3715-46DD-95E9-817BA25C80A0}" type="sibTrans" cxnId="{C667CAE0-8190-40BC-9E23-25237209F3AE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44F62246-8B5D-EA42-8D97-BDF88CC5030D}" type="presOf" srcId="{872FE0E8-BADD-4B1B-8B56-8D6ED9E48015}" destId="{EF836C9C-CF91-8442-8EAA-E04BEB5F442A}" srcOrd="0" destOrd="0" presId="urn:microsoft.com/office/officeart/2005/8/layout/vList2"/>
    <dgm:cxn modelId="{DAB9727D-8FB7-3741-AE4E-0C7100ECC847}" type="presOf" srcId="{FB91E2E1-98B6-4352-9F61-70F581C09952}" destId="{32FD11B5-E0B0-6849-BAEE-766B0254554C}" srcOrd="0" destOrd="0" presId="urn:microsoft.com/office/officeart/2005/8/layout/vList2"/>
    <dgm:cxn modelId="{C667CAE0-8190-40BC-9E23-25237209F3AE}" srcId="{872FE0E8-BADD-4B1B-8B56-8D6ED9E48015}" destId="{FB91E2E1-98B6-4352-9F61-70F581C09952}" srcOrd="0" destOrd="0" parTransId="{FFD292EF-3643-4447-B0BC-49F84C6ADB1D}" sibTransId="{CD6C0E65-3715-46DD-95E9-817BA25C80A0}"/>
    <dgm:cxn modelId="{A5613DE4-DB24-8347-B223-D65AC26DA39F}" type="presOf" srcId="{8CD61D0F-251C-47DC-B64B-7FCCC728AAE2}" destId="{34E1F103-3C38-D042-B3EA-77B5A1F654A5}" srcOrd="0" destOrd="0" presId="urn:microsoft.com/office/officeart/2005/8/layout/vList2"/>
    <dgm:cxn modelId="{75064634-95FD-4F48-B7E9-0F19E6F899A7}" type="presParOf" srcId="{34E1F103-3C38-D042-B3EA-77B5A1F654A5}" destId="{EF836C9C-CF91-8442-8EAA-E04BEB5F442A}" srcOrd="0" destOrd="0" presId="urn:microsoft.com/office/officeart/2005/8/layout/vList2"/>
    <dgm:cxn modelId="{B3FE87D3-6338-A04E-8752-3B71F417A2BC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/>
      <dgm:spPr/>
      <dgm:t>
        <a:bodyPr/>
        <a:lstStyle/>
        <a:p>
          <a:r>
            <a:rPr lang="en-US" b="1" dirty="0" err="1"/>
            <a:t>Acciones</a:t>
          </a:r>
          <a:r>
            <a:rPr lang="en-US" b="1" dirty="0"/>
            <a:t> </a:t>
          </a:r>
          <a:r>
            <a:rPr lang="en-US" b="1" dirty="0" err="1"/>
            <a:t>Consultivas</a:t>
          </a:r>
          <a:r>
            <a:rPr lang="en-US" b="1" dirty="0"/>
            <a:t>:</a:t>
          </a:r>
          <a:endParaRPr lang="en-US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FB91E2E1-98B6-4352-9F61-70F581C09952}">
      <dgm:prSet custT="1"/>
      <dgm:spPr/>
      <dgm:t>
        <a:bodyPr/>
        <a:lstStyle/>
        <a:p>
          <a:pPr>
            <a:buNone/>
          </a:pPr>
          <a:r>
            <a:rPr lang="en-US" sz="1600" b="1" dirty="0"/>
            <a:t>Punto A:</a:t>
          </a:r>
          <a:r>
            <a:rPr lang="en-US" sz="1600" dirty="0"/>
            <a:t> El </a:t>
          </a:r>
          <a:r>
            <a:rPr lang="en-US" sz="1600" dirty="0" err="1"/>
            <a:t>comité</a:t>
          </a:r>
          <a:r>
            <a:rPr lang="en-US" sz="1600" dirty="0"/>
            <a:t> </a:t>
          </a:r>
          <a:r>
            <a:rPr lang="en-US" sz="1600" u="sng" dirty="0" err="1"/>
            <a:t>recomendó</a:t>
          </a:r>
          <a:r>
            <a:rPr lang="en-US" sz="1600" dirty="0"/>
            <a:t> que se </a:t>
          </a:r>
          <a:r>
            <a:rPr lang="en-US" sz="1600" dirty="0" err="1"/>
            <a:t>modifique</a:t>
          </a:r>
          <a:r>
            <a:rPr lang="en-US" sz="1600" dirty="0"/>
            <a:t>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folleto</a:t>
          </a:r>
          <a:r>
            <a:rPr lang="en-US" sz="1600" dirty="0"/>
            <a:t> </a:t>
          </a:r>
          <a:r>
            <a:rPr lang="en-US" sz="1600" dirty="0" err="1"/>
            <a:t>dirigido</a:t>
          </a:r>
          <a:r>
            <a:rPr lang="en-US" sz="1600" dirty="0"/>
            <a:t> a </a:t>
          </a:r>
          <a:r>
            <a:rPr lang="en-US" sz="1600" dirty="0" err="1"/>
            <a:t>profesionales</a:t>
          </a:r>
          <a:r>
            <a:rPr lang="en-US" sz="1600" dirty="0"/>
            <a:t> de </a:t>
          </a:r>
          <a:r>
            <a:rPr lang="en-US" sz="1600" dirty="0" err="1"/>
            <a:t>salud</a:t>
          </a:r>
          <a:r>
            <a:rPr lang="en-US" sz="1600" dirty="0"/>
            <a:t> mental </a:t>
          </a:r>
          <a:r>
            <a:rPr lang="en-US" sz="1600" dirty="0" err="1"/>
            <a:t>utilizando</a:t>
          </a:r>
          <a:r>
            <a:rPr lang="en-US" sz="1600" dirty="0"/>
            <a:t>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contenido</a:t>
          </a:r>
          <a:r>
            <a:rPr lang="en-US" sz="1600" dirty="0"/>
            <a:t> </a:t>
          </a:r>
          <a:r>
            <a:rPr lang="en-US" sz="1600" dirty="0" err="1"/>
            <a:t>existente</a:t>
          </a:r>
          <a:r>
            <a:rPr lang="en-US" sz="1600" dirty="0"/>
            <a:t> </a:t>
          </a:r>
          <a:r>
            <a:rPr lang="en-US" sz="1600" dirty="0" err="1"/>
            <a:t>en</a:t>
          </a:r>
          <a:r>
            <a:rPr lang="en-US" sz="1600" dirty="0"/>
            <a:t>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borrador</a:t>
          </a:r>
          <a:r>
            <a:rPr lang="en-US" sz="1600" dirty="0"/>
            <a:t> actual, </a:t>
          </a:r>
          <a:r>
            <a:rPr lang="en-US" sz="1600" dirty="0" err="1"/>
            <a:t>pero</a:t>
          </a:r>
          <a:r>
            <a:rPr lang="en-US" sz="1600" dirty="0"/>
            <a:t> </a:t>
          </a:r>
          <a:r>
            <a:rPr lang="en-US" sz="1600" dirty="0" err="1"/>
            <a:t>modificando</a:t>
          </a:r>
          <a:r>
            <a:rPr lang="en-US" sz="1600" dirty="0"/>
            <a:t>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formato</a:t>
          </a:r>
          <a:r>
            <a:rPr lang="en-US" sz="1600" dirty="0"/>
            <a:t> para que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folleto</a:t>
          </a:r>
          <a:r>
            <a:rPr lang="en-US" sz="1600" dirty="0"/>
            <a:t> sea de cuatro </a:t>
          </a:r>
          <a:r>
            <a:rPr lang="en-US" sz="1600" dirty="0" err="1"/>
            <a:t>pliegues</a:t>
          </a:r>
          <a:r>
            <a:rPr lang="en-US" sz="1600" dirty="0"/>
            <a:t>. El </a:t>
          </a:r>
          <a:r>
            <a:rPr lang="en-US" sz="1600" dirty="0" err="1"/>
            <a:t>comité</a:t>
          </a:r>
          <a:r>
            <a:rPr lang="en-US" sz="1600" dirty="0"/>
            <a:t> </a:t>
          </a:r>
          <a:r>
            <a:rPr lang="en-US" sz="1600" dirty="0" err="1"/>
            <a:t>solicitó</a:t>
          </a:r>
          <a:r>
            <a:rPr lang="en-US" sz="1600" dirty="0"/>
            <a:t> que se </a:t>
          </a:r>
          <a:r>
            <a:rPr lang="en-US" sz="1600" dirty="0" err="1"/>
            <a:t>presente</a:t>
          </a:r>
          <a:r>
            <a:rPr lang="en-US" sz="1600" dirty="0"/>
            <a:t> un </a:t>
          </a:r>
          <a:r>
            <a:rPr lang="en-US" sz="1600" dirty="0" err="1"/>
            <a:t>borrador</a:t>
          </a:r>
          <a:r>
            <a:rPr lang="en-US" sz="1600" dirty="0"/>
            <a:t> del </a:t>
          </a:r>
          <a:r>
            <a:rPr lang="en-US" sz="1600" dirty="0" err="1"/>
            <a:t>folleto</a:t>
          </a:r>
          <a:r>
            <a:rPr lang="en-US" sz="1600" dirty="0"/>
            <a:t> o un </a:t>
          </a:r>
          <a:r>
            <a:rPr lang="en-US" sz="1600" dirty="0" err="1"/>
            <a:t>informe</a:t>
          </a:r>
          <a:r>
            <a:rPr lang="en-US" sz="1600" dirty="0"/>
            <a:t> de </a:t>
          </a:r>
          <a:r>
            <a:rPr lang="en-US" sz="1600" dirty="0" err="1"/>
            <a:t>avance</a:t>
          </a:r>
          <a:r>
            <a:rPr lang="en-US" sz="1600" dirty="0"/>
            <a:t> al </a:t>
          </a:r>
          <a:r>
            <a:rPr lang="en-US" sz="1600" dirty="0" err="1"/>
            <a:t>comité</a:t>
          </a:r>
          <a:r>
            <a:rPr lang="en-US" sz="1600" dirty="0"/>
            <a:t> de Cooperación con la Comunidad </a:t>
          </a:r>
          <a:r>
            <a:rPr lang="en-US" sz="1600" dirty="0" err="1"/>
            <a:t>Profesional</a:t>
          </a:r>
          <a:r>
            <a:rPr lang="en-US" sz="1600" dirty="0"/>
            <a:t> de la </a:t>
          </a:r>
          <a:r>
            <a:rPr lang="en-US" sz="1600" dirty="0" err="1"/>
            <a:t>conferencia</a:t>
          </a:r>
          <a:r>
            <a:rPr lang="en-US" sz="1600" dirty="0"/>
            <a:t> de 2026.</a:t>
          </a:r>
        </a:p>
      </dgm:t>
    </dgm:pt>
    <dgm:pt modelId="{FFD292EF-3643-4447-B0BC-49F84C6ADB1D}" type="parTrans" cxnId="{C667CAE0-8190-40BC-9E23-25237209F3AE}">
      <dgm:prSet/>
      <dgm:spPr/>
      <dgm:t>
        <a:bodyPr/>
        <a:lstStyle/>
        <a:p>
          <a:endParaRPr lang="en-US"/>
        </a:p>
      </dgm:t>
    </dgm:pt>
    <dgm:pt modelId="{CD6C0E65-3715-46DD-95E9-817BA25C80A0}" type="sibTrans" cxnId="{C667CAE0-8190-40BC-9E23-25237209F3AE}">
      <dgm:prSet/>
      <dgm:spPr/>
      <dgm:t>
        <a:bodyPr/>
        <a:lstStyle/>
        <a:p>
          <a:endParaRPr lang="en-US"/>
        </a:p>
      </dgm:t>
    </dgm:pt>
    <dgm:pt modelId="{DFEB2165-DD18-4BBC-B489-78B5DCC865D7}">
      <dgm:prSet custT="1"/>
      <dgm:spPr/>
      <dgm:t>
        <a:bodyPr/>
        <a:lstStyle/>
        <a:p>
          <a:pPr>
            <a:buNone/>
          </a:pPr>
          <a:r>
            <a:rPr lang="en-US" sz="1600" b="1" dirty="0"/>
            <a:t>Punto C: </a:t>
          </a:r>
          <a:r>
            <a:rPr lang="en-US" sz="1600" dirty="0"/>
            <a:t>El </a:t>
          </a:r>
          <a:r>
            <a:rPr lang="en-US" sz="1600" dirty="0" err="1"/>
            <a:t>comité</a:t>
          </a:r>
          <a:r>
            <a:rPr lang="en-US" sz="1600" dirty="0"/>
            <a:t> </a:t>
          </a:r>
          <a:r>
            <a:rPr lang="en-US" sz="1600" u="sng" dirty="0" err="1"/>
            <a:t>recomendó</a:t>
          </a:r>
          <a:r>
            <a:rPr lang="en-US" sz="1600" dirty="0"/>
            <a:t> que, </a:t>
          </a:r>
          <a:r>
            <a:rPr lang="en-US" sz="1600" dirty="0" err="1"/>
            <a:t>durante</a:t>
          </a:r>
          <a:r>
            <a:rPr lang="en-US" sz="1600" dirty="0"/>
            <a:t> un </a:t>
          </a:r>
          <a:r>
            <a:rPr lang="en-US" sz="1600" dirty="0" err="1"/>
            <a:t>año</a:t>
          </a:r>
          <a:r>
            <a:rPr lang="en-US" sz="1600" dirty="0"/>
            <a:t> de </a:t>
          </a:r>
          <a:r>
            <a:rPr lang="en-US" sz="1600" dirty="0" err="1"/>
            <a:t>prueba</a:t>
          </a:r>
          <a:r>
            <a:rPr lang="en-US" sz="1600" dirty="0"/>
            <a:t>, AAWS se </a:t>
          </a:r>
          <a:r>
            <a:rPr lang="en-US" sz="1600" dirty="0" err="1"/>
            <a:t>suscriba</a:t>
          </a:r>
          <a:r>
            <a:rPr lang="en-US" sz="1600" dirty="0"/>
            <a:t> a la </a:t>
          </a:r>
          <a:r>
            <a:rPr lang="en-US" sz="1600" dirty="0" err="1"/>
            <a:t>cuenta</a:t>
          </a:r>
          <a:r>
            <a:rPr lang="en-US" sz="1600" dirty="0"/>
            <a:t> premium de LinkedIn </a:t>
          </a:r>
          <a:r>
            <a:rPr lang="en-US" sz="1600" dirty="0" err="1"/>
            <a:t>por</a:t>
          </a:r>
          <a:r>
            <a:rPr lang="en-US" sz="1600" dirty="0"/>
            <a:t> un </a:t>
          </a:r>
          <a:r>
            <a:rPr lang="en-US" sz="1600" dirty="0" err="1"/>
            <a:t>costo</a:t>
          </a:r>
          <a:r>
            <a:rPr lang="en-US" sz="1600" dirty="0"/>
            <a:t> no mayor a $1,000 </a:t>
          </a:r>
          <a:r>
            <a:rPr lang="en-US" sz="1600" dirty="0" err="1"/>
            <a:t>por</a:t>
          </a:r>
          <a:r>
            <a:rPr lang="en-US" sz="1600" dirty="0"/>
            <a:t> </a:t>
          </a:r>
          <a:r>
            <a:rPr lang="en-US" sz="1600" dirty="0" err="1"/>
            <a:t>año</a:t>
          </a:r>
          <a:r>
            <a:rPr lang="en-US" sz="1600" dirty="0"/>
            <a:t> y que </a:t>
          </a:r>
          <a:r>
            <a:rPr lang="en-US" sz="1600" dirty="0" err="1"/>
            <a:t>presente</a:t>
          </a:r>
          <a:r>
            <a:rPr lang="en-US" sz="1600" dirty="0"/>
            <a:t> un </a:t>
          </a:r>
          <a:r>
            <a:rPr lang="en-US" sz="1600" dirty="0" err="1"/>
            <a:t>informe</a:t>
          </a:r>
          <a:r>
            <a:rPr lang="en-US" sz="1600" dirty="0"/>
            <a:t> </a:t>
          </a:r>
          <a:r>
            <a:rPr lang="en-US" sz="1600" dirty="0" err="1"/>
            <a:t>sobre</a:t>
          </a:r>
          <a:r>
            <a:rPr lang="en-US" sz="1600" dirty="0"/>
            <a:t> la </a:t>
          </a:r>
          <a:r>
            <a:rPr lang="en-US" sz="1600" dirty="0" err="1"/>
            <a:t>efectividad</a:t>
          </a:r>
          <a:r>
            <a:rPr lang="en-US" sz="1600" dirty="0"/>
            <a:t> de la </a:t>
          </a:r>
          <a:r>
            <a:rPr lang="en-US" sz="1600" dirty="0" err="1"/>
            <a:t>cuenta</a:t>
          </a:r>
          <a:r>
            <a:rPr lang="en-US" sz="1600" dirty="0"/>
            <a:t> </a:t>
          </a:r>
          <a:r>
            <a:rPr lang="en-US" sz="1600" dirty="0" err="1"/>
            <a:t>mejorada</a:t>
          </a:r>
          <a:r>
            <a:rPr lang="en-US" sz="1600" dirty="0"/>
            <a:t> al </a:t>
          </a:r>
          <a:r>
            <a:rPr lang="en-US" sz="1600" dirty="0" err="1"/>
            <a:t>comité</a:t>
          </a:r>
          <a:r>
            <a:rPr lang="en-US" sz="1600" dirty="0"/>
            <a:t> de Cooperación con la Comunidad </a:t>
          </a:r>
          <a:r>
            <a:rPr lang="en-US" sz="1600" dirty="0" err="1"/>
            <a:t>Profesional</a:t>
          </a:r>
          <a:r>
            <a:rPr lang="en-US" sz="1600" dirty="0"/>
            <a:t> de la </a:t>
          </a:r>
          <a:r>
            <a:rPr lang="en-US" sz="1600" dirty="0" err="1"/>
            <a:t>conferencia</a:t>
          </a:r>
          <a:r>
            <a:rPr lang="en-US" sz="1600" dirty="0"/>
            <a:t> de 2026.</a:t>
          </a:r>
        </a:p>
      </dgm:t>
    </dgm:pt>
    <dgm:pt modelId="{F6C7CE08-B91B-4375-9DF1-1DC1EE7ACB39}" type="parTrans" cxnId="{7F5CB520-0FAB-4E17-9438-48A997A3E58F}">
      <dgm:prSet/>
      <dgm:spPr/>
      <dgm:t>
        <a:bodyPr/>
        <a:lstStyle/>
        <a:p>
          <a:endParaRPr lang="en-US"/>
        </a:p>
      </dgm:t>
    </dgm:pt>
    <dgm:pt modelId="{B585B6E4-FD7D-402B-A964-D4A6E5459731}" type="sibTrans" cxnId="{7F5CB520-0FAB-4E17-9438-48A997A3E58F}">
      <dgm:prSet/>
      <dgm:spPr/>
      <dgm:t>
        <a:bodyPr/>
        <a:lstStyle/>
        <a:p>
          <a:endParaRPr lang="en-US"/>
        </a:p>
      </dgm:t>
    </dgm:pt>
    <dgm:pt modelId="{69FDC037-6488-422A-9D12-BCBED655DA4E}">
      <dgm:prSet/>
      <dgm:spPr/>
      <dgm:t>
        <a:bodyPr/>
        <a:lstStyle/>
        <a:p>
          <a:r>
            <a:rPr lang="en-US" b="1" dirty="0" err="1"/>
            <a:t>Recomendacións</a:t>
          </a:r>
          <a:r>
            <a:rPr lang="en-US" b="1" dirty="0"/>
            <a:t>:</a:t>
          </a:r>
          <a:endParaRPr lang="en-US" dirty="0"/>
        </a:p>
      </dgm:t>
    </dgm:pt>
    <dgm:pt modelId="{F2C8F98B-0CFD-4ECC-B451-B2BCC513DD9A}" type="parTrans" cxnId="{D1B17410-75F8-4032-A9F6-3B0F505BFD53}">
      <dgm:prSet/>
      <dgm:spPr/>
      <dgm:t>
        <a:bodyPr/>
        <a:lstStyle/>
        <a:p>
          <a:endParaRPr lang="en-US"/>
        </a:p>
      </dgm:t>
    </dgm:pt>
    <dgm:pt modelId="{B4923B97-AF1C-49B5-9E03-F99BC3856632}" type="sibTrans" cxnId="{D1B17410-75F8-4032-A9F6-3B0F505BFD53}">
      <dgm:prSet/>
      <dgm:spPr/>
      <dgm:t>
        <a:bodyPr/>
        <a:lstStyle/>
        <a:p>
          <a:endParaRPr lang="en-US"/>
        </a:p>
      </dgm:t>
    </dgm:pt>
    <dgm:pt modelId="{3F1ACB2A-A14B-4F66-A4DF-3C7E868717B2}">
      <dgm:prSet custT="1"/>
      <dgm:spPr/>
      <dgm:t>
        <a:bodyPr/>
        <a:lstStyle/>
        <a:p>
          <a:pPr>
            <a:buNone/>
          </a:pPr>
          <a:r>
            <a:rPr lang="en-US" sz="1600" b="1" dirty="0"/>
            <a:t>Punto B: </a:t>
          </a:r>
          <a:r>
            <a:rPr lang="en-US" sz="1600" dirty="0"/>
            <a:t>El </a:t>
          </a:r>
          <a:r>
            <a:rPr lang="en-US" sz="1600" dirty="0" err="1"/>
            <a:t>comité</a:t>
          </a:r>
          <a:r>
            <a:rPr lang="en-US" sz="1600" dirty="0"/>
            <a:t> </a:t>
          </a:r>
          <a:r>
            <a:rPr lang="en-US" sz="1600" u="sng" dirty="0" err="1"/>
            <a:t>recomendó</a:t>
          </a:r>
          <a:r>
            <a:rPr lang="en-US" sz="1600" dirty="0"/>
            <a:t> que </a:t>
          </a:r>
          <a:r>
            <a:rPr lang="en-US" sz="1600" dirty="0" err="1"/>
            <a:t>el</a:t>
          </a:r>
          <a:r>
            <a:rPr lang="en-US" sz="1600" dirty="0"/>
            <a:t> </a:t>
          </a:r>
          <a:r>
            <a:rPr lang="en-US" sz="1600" dirty="0" err="1"/>
            <a:t>comité</a:t>
          </a:r>
          <a:r>
            <a:rPr lang="en-US" sz="1600" dirty="0"/>
            <a:t> de Cooperación con la Comunidad </a:t>
          </a:r>
          <a:r>
            <a:rPr lang="en-US" sz="1600" dirty="0" err="1"/>
            <a:t>Profesional</a:t>
          </a:r>
          <a:r>
            <a:rPr lang="en-US" sz="1600" dirty="0"/>
            <a:t>, </a:t>
          </a:r>
          <a:r>
            <a:rPr lang="en-US" sz="1600" dirty="0" err="1"/>
            <a:t>Tratamiento</a:t>
          </a:r>
          <a:r>
            <a:rPr lang="en-US" sz="1600" dirty="0"/>
            <a:t> y </a:t>
          </a:r>
          <a:r>
            <a:rPr lang="en-US" sz="1600" dirty="0" err="1"/>
            <a:t>Accesibilidad</a:t>
          </a:r>
          <a:r>
            <a:rPr lang="en-US" sz="1600" dirty="0"/>
            <a:t> de </a:t>
          </a:r>
          <a:r>
            <a:rPr lang="en-US" sz="1600" dirty="0" err="1"/>
            <a:t>los</a:t>
          </a:r>
          <a:r>
            <a:rPr lang="en-US" sz="1600" dirty="0"/>
            <a:t> </a:t>
          </a:r>
          <a:r>
            <a:rPr lang="en-US" sz="1600" dirty="0" err="1"/>
            <a:t>custodios</a:t>
          </a:r>
          <a:r>
            <a:rPr lang="en-US" sz="1600" dirty="0"/>
            <a:t> </a:t>
          </a:r>
          <a:r>
            <a:rPr lang="en-US" sz="1600" dirty="0" err="1"/>
            <a:t>reemplace</a:t>
          </a:r>
          <a:r>
            <a:rPr lang="en-US" sz="1600" dirty="0"/>
            <a:t> </a:t>
          </a:r>
          <a:r>
            <a:rPr lang="en-US" sz="1600" dirty="0" err="1"/>
            <a:t>los</a:t>
          </a:r>
          <a:r>
            <a:rPr lang="en-US" sz="1600" dirty="0"/>
            <a:t> </a:t>
          </a:r>
          <a:r>
            <a:rPr lang="en-US" sz="1600" dirty="0" err="1"/>
            <a:t>tres</a:t>
          </a:r>
          <a:r>
            <a:rPr lang="en-US" sz="1600" dirty="0"/>
            <a:t> videos </a:t>
          </a:r>
          <a:r>
            <a:rPr lang="en-US" sz="1600" dirty="0" err="1"/>
            <a:t>existentes</a:t>
          </a:r>
          <a:r>
            <a:rPr lang="en-US" sz="1600" dirty="0"/>
            <a:t> —Video para </a:t>
          </a:r>
          <a:r>
            <a:rPr lang="en-US" sz="1600" dirty="0" err="1"/>
            <a:t>profesionales</a:t>
          </a:r>
          <a:r>
            <a:rPr lang="en-US" sz="1600" dirty="0"/>
            <a:t> de la </a:t>
          </a:r>
          <a:r>
            <a:rPr lang="en-US" sz="1600" dirty="0" err="1"/>
            <a:t>salud</a:t>
          </a:r>
          <a:r>
            <a:rPr lang="en-US" sz="1600" dirty="0"/>
            <a:t>, Video para </a:t>
          </a:r>
          <a:r>
            <a:rPr lang="en-US" sz="1600" dirty="0" err="1"/>
            <a:t>profesionales</a:t>
          </a:r>
          <a:r>
            <a:rPr lang="en-US" sz="1600" dirty="0"/>
            <a:t> </a:t>
          </a:r>
          <a:r>
            <a:rPr lang="en-US" sz="1600" dirty="0" err="1"/>
            <a:t>jurídicos</a:t>
          </a:r>
          <a:r>
            <a:rPr lang="en-US" sz="1600" dirty="0"/>
            <a:t> y de </a:t>
          </a:r>
          <a:r>
            <a:rPr lang="en-US" sz="1600" dirty="0" err="1"/>
            <a:t>correccionales</a:t>
          </a:r>
          <a:r>
            <a:rPr lang="en-US" sz="1600" dirty="0"/>
            <a:t> y Video para </a:t>
          </a:r>
          <a:r>
            <a:rPr lang="en-US" sz="1600" dirty="0" err="1"/>
            <a:t>profesionales</a:t>
          </a:r>
          <a:r>
            <a:rPr lang="en-US" sz="1600" dirty="0"/>
            <a:t> de </a:t>
          </a:r>
          <a:r>
            <a:rPr lang="en-US" sz="1600" dirty="0" err="1"/>
            <a:t>servicios</a:t>
          </a:r>
          <a:r>
            <a:rPr lang="en-US" sz="1600" dirty="0"/>
            <a:t> de </a:t>
          </a:r>
          <a:r>
            <a:rPr lang="en-US" sz="1600" dirty="0" err="1"/>
            <a:t>empleo</a:t>
          </a:r>
          <a:r>
            <a:rPr lang="en-US" sz="1600" dirty="0"/>
            <a:t> y </a:t>
          </a:r>
          <a:r>
            <a:rPr lang="en-US" sz="1600" dirty="0" err="1"/>
            <a:t>recursos</a:t>
          </a:r>
          <a:r>
            <a:rPr lang="en-US" sz="1600" dirty="0"/>
            <a:t> </a:t>
          </a:r>
          <a:r>
            <a:rPr lang="en-US" sz="1600" dirty="0" err="1"/>
            <a:t>humanos</a:t>
          </a:r>
          <a:r>
            <a:rPr lang="en-US" sz="1600" dirty="0"/>
            <a:t>— con un nuevo video </a:t>
          </a:r>
          <a:r>
            <a:rPr lang="en-US" sz="1600" dirty="0" err="1"/>
            <a:t>en</a:t>
          </a:r>
          <a:r>
            <a:rPr lang="en-US" sz="1600" dirty="0"/>
            <a:t> </a:t>
          </a:r>
          <a:r>
            <a:rPr lang="en-US" sz="1600" dirty="0" err="1"/>
            <a:t>inglés</a:t>
          </a:r>
          <a:r>
            <a:rPr lang="en-US" sz="1600" dirty="0"/>
            <a:t>, </a:t>
          </a:r>
          <a:r>
            <a:rPr lang="en-US" sz="1600" dirty="0" err="1"/>
            <a:t>español</a:t>
          </a:r>
          <a:r>
            <a:rPr lang="en-US" sz="1600" dirty="0"/>
            <a:t> y </a:t>
          </a:r>
          <a:r>
            <a:rPr lang="en-US" sz="1600" dirty="0" err="1"/>
            <a:t>francés</a:t>
          </a:r>
          <a:r>
            <a:rPr lang="en-US" sz="1600" dirty="0"/>
            <a:t>. El video se </a:t>
          </a:r>
          <a:r>
            <a:rPr lang="en-US" sz="1600" dirty="0" err="1"/>
            <a:t>debe</a:t>
          </a:r>
          <a:r>
            <a:rPr lang="en-US" sz="1600" dirty="0"/>
            <a:t> </a:t>
          </a:r>
          <a:r>
            <a:rPr lang="en-US" sz="1600" dirty="0" err="1"/>
            <a:t>desarrollar</a:t>
          </a:r>
          <a:r>
            <a:rPr lang="en-US" sz="1600" dirty="0"/>
            <a:t> </a:t>
          </a:r>
          <a:r>
            <a:rPr lang="en-US" sz="1600" dirty="0" err="1"/>
            <a:t>en</a:t>
          </a:r>
          <a:r>
            <a:rPr lang="en-US" sz="1600" dirty="0"/>
            <a:t> un </a:t>
          </a:r>
          <a:r>
            <a:rPr lang="en-US" sz="1600" dirty="0" err="1"/>
            <a:t>formato</a:t>
          </a:r>
          <a:r>
            <a:rPr lang="en-US" sz="1600" dirty="0"/>
            <a:t> y con un </a:t>
          </a:r>
          <a:r>
            <a:rPr lang="en-US" sz="1600" dirty="0" err="1"/>
            <a:t>mensaje</a:t>
          </a:r>
          <a:r>
            <a:rPr lang="en-US" sz="1600" dirty="0"/>
            <a:t> que </a:t>
          </a:r>
          <a:r>
            <a:rPr lang="en-US" sz="1600" dirty="0" err="1"/>
            <a:t>permita</a:t>
          </a:r>
          <a:r>
            <a:rPr lang="en-US" sz="1600" dirty="0"/>
            <a:t> </a:t>
          </a:r>
          <a:r>
            <a:rPr lang="en-US" sz="1600" dirty="0" err="1"/>
            <a:t>alcanzar</a:t>
          </a:r>
          <a:r>
            <a:rPr lang="en-US" sz="1600" dirty="0"/>
            <a:t> a </a:t>
          </a:r>
          <a:r>
            <a:rPr lang="en-US" sz="1600" dirty="0" err="1"/>
            <a:t>todos</a:t>
          </a:r>
          <a:r>
            <a:rPr lang="en-US" sz="1600" dirty="0"/>
            <a:t> </a:t>
          </a:r>
          <a:r>
            <a:rPr lang="en-US" sz="1600" dirty="0" err="1"/>
            <a:t>los</a:t>
          </a:r>
          <a:r>
            <a:rPr lang="en-US" sz="1600" dirty="0"/>
            <a:t> </a:t>
          </a:r>
          <a:r>
            <a:rPr lang="en-US" sz="1600" dirty="0" err="1"/>
            <a:t>profesionales</a:t>
          </a:r>
          <a:r>
            <a:rPr lang="en-US" sz="1600" dirty="0"/>
            <a:t>, que se </a:t>
          </a:r>
          <a:r>
            <a:rPr lang="en-US" sz="1600" dirty="0" err="1"/>
            <a:t>pueda</a:t>
          </a:r>
          <a:r>
            <a:rPr lang="en-US" sz="1600" dirty="0"/>
            <a:t> </a:t>
          </a:r>
          <a:r>
            <a:rPr lang="en-US" sz="1600" dirty="0" err="1"/>
            <a:t>utilizar</a:t>
          </a:r>
          <a:r>
            <a:rPr lang="en-US" sz="1600" dirty="0"/>
            <a:t> </a:t>
          </a:r>
          <a:r>
            <a:rPr lang="en-US" sz="1600" dirty="0" err="1"/>
            <a:t>en</a:t>
          </a:r>
          <a:r>
            <a:rPr lang="en-US" sz="1600" dirty="0"/>
            <a:t> </a:t>
          </a:r>
          <a:r>
            <a:rPr lang="en-US" sz="1600" dirty="0" err="1"/>
            <a:t>múltiples</a:t>
          </a:r>
          <a:r>
            <a:rPr lang="en-US" sz="1600" dirty="0"/>
            <a:t> </a:t>
          </a:r>
          <a:r>
            <a:rPr lang="en-US" sz="1600" dirty="0" err="1"/>
            <a:t>situaciones</a:t>
          </a:r>
          <a:r>
            <a:rPr lang="en-US" sz="1600" dirty="0"/>
            <a:t> y que se </a:t>
          </a:r>
          <a:r>
            <a:rPr lang="en-US" sz="1600" dirty="0" err="1"/>
            <a:t>pueda</a:t>
          </a:r>
          <a:r>
            <a:rPr lang="en-US" sz="1600" dirty="0"/>
            <a:t> </a:t>
          </a:r>
          <a:r>
            <a:rPr lang="en-US" sz="1600" dirty="0" err="1"/>
            <a:t>difundir</a:t>
          </a:r>
          <a:r>
            <a:rPr lang="en-US" sz="1600" dirty="0"/>
            <a:t> </a:t>
          </a:r>
          <a:r>
            <a:rPr lang="en-US" sz="1600" dirty="0" err="1"/>
            <a:t>en</a:t>
          </a:r>
          <a:r>
            <a:rPr lang="en-US" sz="1600" dirty="0"/>
            <a:t> </a:t>
          </a:r>
          <a:r>
            <a:rPr lang="en-US" sz="1600" dirty="0" err="1"/>
            <a:t>múltiples</a:t>
          </a:r>
          <a:r>
            <a:rPr lang="en-US" sz="1600" dirty="0"/>
            <a:t> </a:t>
          </a:r>
          <a:r>
            <a:rPr lang="en-US" sz="1600" dirty="0" err="1"/>
            <a:t>plataformas</a:t>
          </a:r>
          <a:r>
            <a:rPr lang="en-US" sz="1600" dirty="0"/>
            <a:t>. El </a:t>
          </a:r>
          <a:r>
            <a:rPr lang="en-US" sz="1600" dirty="0" err="1"/>
            <a:t>comité</a:t>
          </a:r>
          <a:r>
            <a:rPr lang="en-US" sz="1600" dirty="0"/>
            <a:t> </a:t>
          </a:r>
          <a:r>
            <a:rPr lang="en-US" sz="1600" dirty="0" err="1"/>
            <a:t>solicitó</a:t>
          </a:r>
          <a:r>
            <a:rPr lang="en-US" sz="1600" dirty="0"/>
            <a:t> que se </a:t>
          </a:r>
          <a:r>
            <a:rPr lang="en-US" sz="1600" dirty="0" err="1"/>
            <a:t>presente</a:t>
          </a:r>
          <a:r>
            <a:rPr lang="en-US" sz="1600" dirty="0"/>
            <a:t> un </a:t>
          </a:r>
          <a:r>
            <a:rPr lang="en-US" sz="1600" dirty="0" err="1"/>
            <a:t>borrador</a:t>
          </a:r>
          <a:r>
            <a:rPr lang="en-US" sz="1600" dirty="0"/>
            <a:t> de </a:t>
          </a:r>
          <a:r>
            <a:rPr lang="en-US" sz="1600" dirty="0" err="1"/>
            <a:t>los</a:t>
          </a:r>
          <a:r>
            <a:rPr lang="en-US" sz="1600" dirty="0"/>
            <a:t> videos o un </a:t>
          </a:r>
          <a:r>
            <a:rPr lang="en-US" sz="1600" dirty="0" err="1"/>
            <a:t>informe</a:t>
          </a:r>
          <a:r>
            <a:rPr lang="en-US" sz="1600" dirty="0"/>
            <a:t> de </a:t>
          </a:r>
          <a:r>
            <a:rPr lang="en-US" sz="1600" dirty="0" err="1"/>
            <a:t>avance</a:t>
          </a:r>
          <a:r>
            <a:rPr lang="en-US" sz="1600" dirty="0"/>
            <a:t> al </a:t>
          </a:r>
          <a:r>
            <a:rPr lang="en-US" sz="1600" dirty="0" err="1"/>
            <a:t>comité</a:t>
          </a:r>
          <a:r>
            <a:rPr lang="en-US" sz="1600" dirty="0"/>
            <a:t> de Cooperación con la Comunidad </a:t>
          </a:r>
          <a:r>
            <a:rPr lang="en-US" sz="1600" dirty="0" err="1"/>
            <a:t>Profesional</a:t>
          </a:r>
          <a:r>
            <a:rPr lang="en-US" sz="1600" dirty="0"/>
            <a:t> de la </a:t>
          </a:r>
          <a:r>
            <a:rPr lang="en-US" sz="1600" dirty="0" err="1"/>
            <a:t>conferencia</a:t>
          </a:r>
          <a:r>
            <a:rPr lang="en-US" sz="1600" dirty="0"/>
            <a:t> de 2026.		</a:t>
          </a:r>
          <a:r>
            <a:rPr lang="en-US" sz="1600" b="1" dirty="0" err="1">
              <a:solidFill>
                <a:srgbClr val="FF0000"/>
              </a:solidFill>
              <a:latin typeface="+mn-lt"/>
              <a:cs typeface="Arial"/>
            </a:rPr>
            <a:t>Fracasó</a:t>
          </a:r>
          <a:r>
            <a:rPr lang="en-US" sz="16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600" b="1" dirty="0" err="1">
              <a:solidFill>
                <a:srgbClr val="FF0000"/>
              </a:solidFill>
              <a:latin typeface="+mn-lt"/>
              <a:cs typeface="Arial"/>
            </a:rPr>
            <a:t>por</a:t>
          </a:r>
          <a:r>
            <a:rPr lang="en-US" sz="16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600" b="1" dirty="0" err="1">
              <a:solidFill>
                <a:srgbClr val="FF0000"/>
              </a:solidFill>
              <a:latin typeface="+mn-lt"/>
              <a:cs typeface="Arial"/>
            </a:rPr>
            <a:t>mayoría</a:t>
          </a:r>
          <a:r>
            <a:rPr lang="en-US" sz="1600" b="1" dirty="0">
              <a:solidFill>
                <a:srgbClr val="FF0000"/>
              </a:solidFill>
              <a:latin typeface="+mn-lt"/>
              <a:cs typeface="Arial"/>
            </a:rPr>
            <a:t> simple </a:t>
          </a:r>
          <a:r>
            <a:rPr lang="en-US" sz="1600" b="1" dirty="0">
              <a:solidFill>
                <a:srgbClr val="FF0000"/>
              </a:solidFill>
            </a:rPr>
            <a:t>77/53</a:t>
          </a:r>
          <a:endParaRPr lang="en-US" sz="1600" dirty="0">
            <a:solidFill>
              <a:srgbClr val="FF0000"/>
            </a:solidFill>
          </a:endParaRPr>
        </a:p>
      </dgm:t>
    </dgm:pt>
    <dgm:pt modelId="{43279AC9-C31F-4F2F-9E59-27CE298BDB71}" type="parTrans" cxnId="{6AFCF6EF-0F5A-4FE5-BA14-C3D17BF813C5}">
      <dgm:prSet/>
      <dgm:spPr/>
      <dgm:t>
        <a:bodyPr/>
        <a:lstStyle/>
        <a:p>
          <a:endParaRPr lang="en-US"/>
        </a:p>
      </dgm:t>
    </dgm:pt>
    <dgm:pt modelId="{8CB42BE3-30A4-4C82-9D93-C6522B0CE74A}" type="sibTrans" cxnId="{6AFCF6EF-0F5A-4FE5-BA14-C3D17BF813C5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C14AF4F5-8D8A-5C49-82DA-23CCBB35B5D6}" type="pres">
      <dgm:prSet presAssocID="{69FDC037-6488-422A-9D12-BCBED655DA4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432E77D-898E-BD4D-BEE6-981FF183FD75}" type="pres">
      <dgm:prSet presAssocID="{69FDC037-6488-422A-9D12-BCBED655DA4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70240D-D0EC-FA4E-8859-5C909800503C}" type="presOf" srcId="{FB91E2E1-98B6-4352-9F61-70F581C09952}" destId="{32FD11B5-E0B0-6849-BAEE-766B0254554C}" srcOrd="0" destOrd="0" presId="urn:microsoft.com/office/officeart/2005/8/layout/vList2"/>
    <dgm:cxn modelId="{D1B17410-75F8-4032-A9F6-3B0F505BFD53}" srcId="{8CD61D0F-251C-47DC-B64B-7FCCC728AAE2}" destId="{69FDC037-6488-422A-9D12-BCBED655DA4E}" srcOrd="1" destOrd="0" parTransId="{F2C8F98B-0CFD-4ECC-B451-B2BCC513DD9A}" sibTransId="{B4923B97-AF1C-49B5-9E03-F99BC3856632}"/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7F5CB520-0FAB-4E17-9438-48A997A3E58F}" srcId="{872FE0E8-BADD-4B1B-8B56-8D6ED9E48015}" destId="{DFEB2165-DD18-4BBC-B489-78B5DCC865D7}" srcOrd="1" destOrd="0" parTransId="{F6C7CE08-B91B-4375-9DF1-1DC1EE7ACB39}" sibTransId="{B585B6E4-FD7D-402B-A964-D4A6E5459731}"/>
    <dgm:cxn modelId="{37F73F5A-C98E-4A41-9311-466BD03E1590}" type="presOf" srcId="{DFEB2165-DD18-4BBC-B489-78B5DCC865D7}" destId="{32FD11B5-E0B0-6849-BAEE-766B0254554C}" srcOrd="0" destOrd="1" presId="urn:microsoft.com/office/officeart/2005/8/layout/vList2"/>
    <dgm:cxn modelId="{86F71E76-72BA-D94D-BDC3-117E0A702BC1}" type="presOf" srcId="{872FE0E8-BADD-4B1B-8B56-8D6ED9E48015}" destId="{EF836C9C-CF91-8442-8EAA-E04BEB5F442A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C66AABCC-6519-2E4C-8521-EC959667B603}" type="presOf" srcId="{69FDC037-6488-422A-9D12-BCBED655DA4E}" destId="{C14AF4F5-8D8A-5C49-82DA-23CCBB35B5D6}" srcOrd="0" destOrd="0" presId="urn:microsoft.com/office/officeart/2005/8/layout/vList2"/>
    <dgm:cxn modelId="{94ABCED4-0A0A-6E4A-B344-8BD64C1A48E1}" type="presOf" srcId="{3F1ACB2A-A14B-4F66-A4DF-3C7E868717B2}" destId="{D432E77D-898E-BD4D-BEE6-981FF183FD75}" srcOrd="0" destOrd="0" presId="urn:microsoft.com/office/officeart/2005/8/layout/vList2"/>
    <dgm:cxn modelId="{C667CAE0-8190-40BC-9E23-25237209F3AE}" srcId="{872FE0E8-BADD-4B1B-8B56-8D6ED9E48015}" destId="{FB91E2E1-98B6-4352-9F61-70F581C09952}" srcOrd="0" destOrd="0" parTransId="{FFD292EF-3643-4447-B0BC-49F84C6ADB1D}" sibTransId="{CD6C0E65-3715-46DD-95E9-817BA25C80A0}"/>
    <dgm:cxn modelId="{6AFCF6EF-0F5A-4FE5-BA14-C3D17BF813C5}" srcId="{69FDC037-6488-422A-9D12-BCBED655DA4E}" destId="{3F1ACB2A-A14B-4F66-A4DF-3C7E868717B2}" srcOrd="0" destOrd="0" parTransId="{43279AC9-C31F-4F2F-9E59-27CE298BDB71}" sibTransId="{8CB42BE3-30A4-4C82-9D93-C6522B0CE74A}"/>
    <dgm:cxn modelId="{4DD29313-4260-2B46-87FC-1234AAE927B2}" type="presParOf" srcId="{34E1F103-3C38-D042-B3EA-77B5A1F654A5}" destId="{EF836C9C-CF91-8442-8EAA-E04BEB5F442A}" srcOrd="0" destOrd="0" presId="urn:microsoft.com/office/officeart/2005/8/layout/vList2"/>
    <dgm:cxn modelId="{12D56DF5-F1BE-AC4B-88F1-49D3D793CCF1}" type="presParOf" srcId="{34E1F103-3C38-D042-B3EA-77B5A1F654A5}" destId="{32FD11B5-E0B0-6849-BAEE-766B0254554C}" srcOrd="1" destOrd="0" presId="urn:microsoft.com/office/officeart/2005/8/layout/vList2"/>
    <dgm:cxn modelId="{0877E270-C1DE-8B46-B790-2D2AA2A69654}" type="presParOf" srcId="{34E1F103-3C38-D042-B3EA-77B5A1F654A5}" destId="{C14AF4F5-8D8A-5C49-82DA-23CCBB35B5D6}" srcOrd="2" destOrd="0" presId="urn:microsoft.com/office/officeart/2005/8/layout/vList2"/>
    <dgm:cxn modelId="{2FB05BC2-DC0A-F945-882C-036AA6AE9658}" type="presParOf" srcId="{34E1F103-3C38-D042-B3EA-77B5A1F654A5}" destId="{D432E77D-898E-BD4D-BEE6-981FF183FD7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2500" b="1" dirty="0" err="1"/>
            <a:t>Consideraciones</a:t>
          </a:r>
          <a:r>
            <a:rPr lang="en-US" sz="2500" b="1" dirty="0"/>
            <a:t> </a:t>
          </a:r>
          <a:r>
            <a:rPr lang="en-US" sz="2500" b="1" dirty="0" err="1"/>
            <a:t>adicionales</a:t>
          </a:r>
          <a:r>
            <a:rPr lang="en-US" sz="2500" b="1" dirty="0"/>
            <a:t>:</a:t>
          </a:r>
          <a:endParaRPr lang="en-US" sz="25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FB91E2E1-98B6-4352-9F61-70F581C09952}">
      <dgm:prSet custT="1"/>
      <dgm:spPr/>
      <dgm:t>
        <a:bodyPr/>
        <a:lstStyle/>
        <a:p>
          <a:pPr>
            <a:buNone/>
          </a:pPr>
          <a:r>
            <a:rPr lang="en-US" sz="1850" b="1" dirty="0">
              <a:latin typeface="+mn-lt"/>
              <a:cs typeface="Arial"/>
            </a:rPr>
            <a:t>II. Cooperación con la Comunidad </a:t>
          </a:r>
          <a:r>
            <a:rPr lang="en-US" sz="1850" b="1" dirty="0" err="1">
              <a:latin typeface="+mn-lt"/>
              <a:cs typeface="Arial"/>
            </a:rPr>
            <a:t>Profesional</a:t>
          </a:r>
          <a:r>
            <a:rPr lang="en-US" sz="1850" b="1" dirty="0">
              <a:latin typeface="+mn-lt"/>
              <a:cs typeface="Arial"/>
            </a:rPr>
            <a:t> – Punto E: </a:t>
          </a:r>
          <a:r>
            <a:rPr lang="en-US" sz="1850" b="1" dirty="0" err="1">
              <a:latin typeface="+mn-lt"/>
              <a:cs typeface="Arial"/>
            </a:rPr>
            <a:t>Discutir</a:t>
          </a:r>
          <a:r>
            <a:rPr lang="en-US" sz="1850" b="1" dirty="0">
              <a:latin typeface="+mn-lt"/>
              <a:cs typeface="Arial"/>
            </a:rPr>
            <a:t> la </a:t>
          </a:r>
          <a:r>
            <a:rPr lang="en-US" sz="1850" b="1" dirty="0" err="1">
              <a:latin typeface="+mn-lt"/>
              <a:cs typeface="Arial"/>
            </a:rPr>
            <a:t>experiencia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compartida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sobre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informar</a:t>
          </a:r>
          <a:r>
            <a:rPr lang="en-US" sz="1850" b="1" dirty="0">
              <a:latin typeface="+mn-lt"/>
              <a:cs typeface="Arial"/>
            </a:rPr>
            <a:t> a </a:t>
          </a:r>
          <a:r>
            <a:rPr lang="en-US" sz="1850" b="1" dirty="0" err="1">
              <a:latin typeface="+mn-lt"/>
              <a:cs typeface="Arial"/>
            </a:rPr>
            <a:t>los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profesionales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acerca</a:t>
          </a:r>
          <a:r>
            <a:rPr lang="en-US" sz="1850" b="1" dirty="0">
              <a:latin typeface="+mn-lt"/>
              <a:cs typeface="Arial"/>
            </a:rPr>
            <a:t> de </a:t>
          </a:r>
          <a:r>
            <a:rPr lang="en-US" sz="1850" b="1" dirty="0" err="1">
              <a:latin typeface="+mn-lt"/>
              <a:cs typeface="Arial"/>
            </a:rPr>
            <a:t>cómo</a:t>
          </a:r>
          <a:r>
            <a:rPr lang="en-US" sz="1850" b="1" dirty="0">
              <a:latin typeface="+mn-lt"/>
              <a:cs typeface="Arial"/>
            </a:rPr>
            <a:t> AA </a:t>
          </a:r>
          <a:r>
            <a:rPr lang="en-US" sz="1850" b="1" dirty="0" err="1">
              <a:latin typeface="+mn-lt"/>
              <a:cs typeface="Arial"/>
            </a:rPr>
            <a:t>puede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servir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como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recurso</a:t>
          </a:r>
          <a:r>
            <a:rPr lang="en-US" sz="1850" b="1" dirty="0">
              <a:latin typeface="+mn-lt"/>
              <a:cs typeface="Arial"/>
            </a:rPr>
            <a:t> para </a:t>
          </a:r>
          <a:r>
            <a:rPr lang="en-US" sz="1850" b="1" dirty="0" err="1">
              <a:latin typeface="+mn-lt"/>
              <a:cs typeface="Arial"/>
            </a:rPr>
            <a:t>los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alcohólicos</a:t>
          </a:r>
          <a:r>
            <a:rPr lang="en-US" sz="1850" b="1" dirty="0">
              <a:latin typeface="+mn-lt"/>
              <a:cs typeface="Arial"/>
            </a:rPr>
            <a:t> sin </a:t>
          </a:r>
          <a:r>
            <a:rPr lang="en-US" sz="1850" b="1" dirty="0" err="1">
              <a:latin typeface="+mn-lt"/>
              <a:cs typeface="Arial"/>
            </a:rPr>
            <a:t>hogar</a:t>
          </a:r>
          <a:r>
            <a:rPr lang="en-US" sz="1850" b="1" dirty="0">
              <a:latin typeface="+mn-lt"/>
              <a:cs typeface="Arial"/>
            </a:rPr>
            <a:t> y </a:t>
          </a:r>
          <a:r>
            <a:rPr lang="en-US" sz="1850" b="1" dirty="0" err="1">
              <a:latin typeface="+mn-lt"/>
              <a:cs typeface="Arial"/>
            </a:rPr>
            <a:t>neurodivergentes</a:t>
          </a:r>
          <a:r>
            <a:rPr lang="en-US" sz="1850" b="1" dirty="0">
              <a:latin typeface="+mn-lt"/>
              <a:cs typeface="Arial"/>
            </a:rPr>
            <a:t>.– </a:t>
          </a:r>
          <a:r>
            <a:rPr lang="en-US" sz="1850" b="0" dirty="0">
              <a:latin typeface="+mn-lt"/>
              <a:cs typeface="Arial"/>
            </a:rPr>
            <a:t>El </a:t>
          </a:r>
          <a:r>
            <a:rPr lang="en-US" sz="1850" b="0" dirty="0" err="1">
              <a:latin typeface="+mn-lt"/>
              <a:cs typeface="Arial"/>
            </a:rPr>
            <a:t>comité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analizó</a:t>
          </a:r>
          <a:r>
            <a:rPr lang="en-US" sz="1850" b="0" dirty="0">
              <a:latin typeface="+mn-lt"/>
              <a:cs typeface="Arial"/>
            </a:rPr>
            <a:t> la </a:t>
          </a:r>
          <a:r>
            <a:rPr lang="en-US" sz="1850" b="0" dirty="0" err="1">
              <a:latin typeface="+mn-lt"/>
              <a:cs typeface="Arial"/>
            </a:rPr>
            <a:t>experiencia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compartida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sobre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cómo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informar</a:t>
          </a:r>
          <a:r>
            <a:rPr lang="en-US" sz="1850" b="0" dirty="0">
              <a:latin typeface="+mn-lt"/>
              <a:cs typeface="Arial"/>
            </a:rPr>
            <a:t> a </a:t>
          </a:r>
          <a:r>
            <a:rPr lang="en-US" sz="1850" b="0" dirty="0" err="1">
              <a:latin typeface="+mn-lt"/>
              <a:cs typeface="Arial"/>
            </a:rPr>
            <a:t>los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profesionales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acerca</a:t>
          </a:r>
          <a:r>
            <a:rPr lang="en-US" sz="1850" b="0" dirty="0">
              <a:latin typeface="+mn-lt"/>
              <a:cs typeface="Arial"/>
            </a:rPr>
            <a:t> de la forma </a:t>
          </a:r>
          <a:r>
            <a:rPr lang="en-US" sz="1850" b="0" dirty="0" err="1">
              <a:latin typeface="+mn-lt"/>
              <a:cs typeface="Arial"/>
            </a:rPr>
            <a:t>en</a:t>
          </a:r>
          <a:r>
            <a:rPr lang="en-US" sz="1850" b="0" dirty="0">
              <a:latin typeface="+mn-lt"/>
              <a:cs typeface="Arial"/>
            </a:rPr>
            <a:t> la que AA </a:t>
          </a:r>
          <a:r>
            <a:rPr lang="en-US" sz="1850" b="0" dirty="0" err="1">
              <a:latin typeface="+mn-lt"/>
              <a:cs typeface="Arial"/>
            </a:rPr>
            <a:t>puede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servir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como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recurso</a:t>
          </a:r>
          <a:r>
            <a:rPr lang="en-US" sz="1850" b="0" dirty="0">
              <a:latin typeface="+mn-lt"/>
              <a:cs typeface="Arial"/>
            </a:rPr>
            <a:t> para </a:t>
          </a:r>
          <a:r>
            <a:rPr lang="en-US" sz="1850" b="0" dirty="0" err="1">
              <a:latin typeface="+mn-lt"/>
              <a:cs typeface="Arial"/>
            </a:rPr>
            <a:t>los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alcohólicos</a:t>
          </a:r>
          <a:r>
            <a:rPr lang="en-US" sz="1850" b="0" dirty="0">
              <a:latin typeface="+mn-lt"/>
              <a:cs typeface="Arial"/>
            </a:rPr>
            <a:t> sin </a:t>
          </a:r>
          <a:r>
            <a:rPr lang="en-US" sz="1850" b="0" dirty="0" err="1">
              <a:latin typeface="+mn-lt"/>
              <a:cs typeface="Arial"/>
            </a:rPr>
            <a:t>hogar</a:t>
          </a:r>
          <a:r>
            <a:rPr lang="en-US" sz="1850" b="0" dirty="0">
              <a:latin typeface="+mn-lt"/>
              <a:cs typeface="Arial"/>
            </a:rPr>
            <a:t> y </a:t>
          </a:r>
          <a:r>
            <a:rPr lang="en-US" sz="1850" b="0" dirty="0" err="1">
              <a:latin typeface="+mn-lt"/>
              <a:cs typeface="Arial"/>
            </a:rPr>
            <a:t>los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alcohólicos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neurodivergentes</a:t>
          </a:r>
          <a:r>
            <a:rPr lang="en-US" sz="1850" b="0" dirty="0">
              <a:latin typeface="+mn-lt"/>
              <a:cs typeface="Arial"/>
            </a:rPr>
            <a:t> y no </a:t>
          </a:r>
          <a:r>
            <a:rPr lang="en-US" sz="1850" b="0" dirty="0" err="1">
              <a:latin typeface="+mn-lt"/>
              <a:cs typeface="Arial"/>
            </a:rPr>
            <a:t>adoptó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ninguna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medida</a:t>
          </a:r>
          <a:r>
            <a:rPr lang="en-US" sz="1850" b="0" dirty="0">
              <a:latin typeface="+mn-lt"/>
              <a:cs typeface="Arial"/>
            </a:rPr>
            <a:t>. El </a:t>
          </a:r>
          <a:r>
            <a:rPr lang="en-US" sz="1850" b="0" dirty="0" err="1">
              <a:latin typeface="+mn-lt"/>
              <a:cs typeface="Arial"/>
            </a:rPr>
            <a:t>comité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señaló</a:t>
          </a:r>
          <a:r>
            <a:rPr lang="en-US" sz="1850" b="0" dirty="0">
              <a:latin typeface="+mn-lt"/>
              <a:cs typeface="Arial"/>
            </a:rPr>
            <a:t> que se </a:t>
          </a:r>
          <a:r>
            <a:rPr lang="en-US" sz="1850" b="0" dirty="0" err="1">
              <a:latin typeface="+mn-lt"/>
              <a:cs typeface="Arial"/>
            </a:rPr>
            <a:t>han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redoblado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los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esfuerzos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en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los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comités</a:t>
          </a:r>
          <a:r>
            <a:rPr lang="en-US" sz="1850" b="0" dirty="0">
              <a:latin typeface="+mn-lt"/>
              <a:cs typeface="Arial"/>
            </a:rPr>
            <a:t> de la </a:t>
          </a:r>
          <a:r>
            <a:rPr lang="en-US" sz="1850" b="0" dirty="0" err="1">
              <a:latin typeface="+mn-lt"/>
              <a:cs typeface="Arial"/>
            </a:rPr>
            <a:t>conferencia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en</a:t>
          </a:r>
          <a:r>
            <a:rPr lang="en-US" sz="1850" b="0" dirty="0">
              <a:latin typeface="+mn-lt"/>
              <a:cs typeface="Arial"/>
            </a:rPr>
            <a:t> lo que </a:t>
          </a:r>
          <a:r>
            <a:rPr lang="en-US" sz="1850" b="0" dirty="0" err="1">
              <a:latin typeface="+mn-lt"/>
              <a:cs typeface="Arial"/>
            </a:rPr>
            <a:t>concierne</a:t>
          </a:r>
          <a:r>
            <a:rPr lang="en-US" sz="1850" b="0" dirty="0">
              <a:latin typeface="+mn-lt"/>
              <a:cs typeface="Arial"/>
            </a:rPr>
            <a:t> a </a:t>
          </a:r>
          <a:r>
            <a:rPr lang="en-US" sz="1850" b="0" dirty="0" err="1">
              <a:latin typeface="+mn-lt"/>
              <a:cs typeface="Arial"/>
            </a:rPr>
            <a:t>los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alcohólicos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neurodivergentes</a:t>
          </a:r>
          <a:r>
            <a:rPr lang="en-US" sz="1850" b="0" dirty="0">
              <a:latin typeface="+mn-lt"/>
              <a:cs typeface="Arial"/>
            </a:rPr>
            <a:t>. El </a:t>
          </a:r>
          <a:r>
            <a:rPr lang="en-US" sz="1850" b="0" dirty="0" err="1">
              <a:latin typeface="+mn-lt"/>
              <a:cs typeface="Arial"/>
            </a:rPr>
            <a:t>comité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estuvo</a:t>
          </a:r>
          <a:r>
            <a:rPr lang="en-US" sz="1850" b="0" dirty="0">
              <a:latin typeface="+mn-lt"/>
              <a:cs typeface="Arial"/>
            </a:rPr>
            <a:t> de </a:t>
          </a:r>
          <a:r>
            <a:rPr lang="en-US" sz="1850" b="0" dirty="0" err="1">
              <a:latin typeface="+mn-lt"/>
              <a:cs typeface="Arial"/>
            </a:rPr>
            <a:t>acuerdo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en</a:t>
          </a:r>
          <a:r>
            <a:rPr lang="en-US" sz="1850" b="0" dirty="0">
              <a:latin typeface="+mn-lt"/>
              <a:cs typeface="Arial"/>
            </a:rPr>
            <a:t> que no </a:t>
          </a:r>
          <a:r>
            <a:rPr lang="en-US" sz="1850" b="0" dirty="0" err="1">
              <a:latin typeface="+mn-lt"/>
              <a:cs typeface="Arial"/>
            </a:rPr>
            <a:t>hubo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nueva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información</a:t>
          </a:r>
          <a:r>
            <a:rPr lang="en-US" sz="1850" b="0" dirty="0">
              <a:latin typeface="+mn-lt"/>
              <a:cs typeface="Arial"/>
            </a:rPr>
            <a:t> que incentive a </a:t>
          </a:r>
          <a:r>
            <a:rPr lang="en-US" sz="1850" b="0" dirty="0" err="1">
              <a:latin typeface="+mn-lt"/>
              <a:cs typeface="Arial"/>
            </a:rPr>
            <a:t>revertir</a:t>
          </a:r>
          <a:r>
            <a:rPr lang="en-US" sz="1850" b="0" dirty="0">
              <a:latin typeface="+mn-lt"/>
              <a:cs typeface="Arial"/>
            </a:rPr>
            <a:t> la </a:t>
          </a:r>
          <a:r>
            <a:rPr lang="en-US" sz="1850" b="0" dirty="0" err="1">
              <a:latin typeface="+mn-lt"/>
              <a:cs typeface="Arial"/>
            </a:rPr>
            <a:t>decisión</a:t>
          </a:r>
          <a:r>
            <a:rPr lang="en-US" sz="1850" b="0" dirty="0">
              <a:latin typeface="+mn-lt"/>
              <a:cs typeface="Arial"/>
            </a:rPr>
            <a:t> de la 74.a </a:t>
          </a:r>
          <a:r>
            <a:rPr lang="en-US" sz="1850" b="0" dirty="0" err="1">
              <a:latin typeface="+mn-lt"/>
              <a:cs typeface="Arial"/>
            </a:rPr>
            <a:t>Conferencia</a:t>
          </a:r>
          <a:r>
            <a:rPr lang="en-US" sz="1850" b="0" dirty="0">
              <a:latin typeface="+mn-lt"/>
              <a:cs typeface="Arial"/>
            </a:rPr>
            <a:t> de </a:t>
          </a:r>
          <a:r>
            <a:rPr lang="en-US" sz="1850" b="0" dirty="0" err="1">
              <a:latin typeface="+mn-lt"/>
              <a:cs typeface="Arial"/>
            </a:rPr>
            <a:t>Servicios</a:t>
          </a:r>
          <a:r>
            <a:rPr lang="en-US" sz="1850" b="0" dirty="0">
              <a:latin typeface="+mn-lt"/>
              <a:cs typeface="Arial"/>
            </a:rPr>
            <a:t> Generales de no </a:t>
          </a:r>
          <a:r>
            <a:rPr lang="en-US" sz="1850" b="0" dirty="0" err="1">
              <a:latin typeface="+mn-lt"/>
              <a:cs typeface="Arial"/>
            </a:rPr>
            <a:t>adoptar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ninguna</a:t>
          </a:r>
          <a:r>
            <a:rPr lang="en-US" sz="1850" b="0" dirty="0">
              <a:latin typeface="+mn-lt"/>
              <a:cs typeface="Arial"/>
            </a:rPr>
            <a:t> </a:t>
          </a:r>
          <a:r>
            <a:rPr lang="en-US" sz="1850" b="0" dirty="0" err="1">
              <a:latin typeface="+mn-lt"/>
              <a:cs typeface="Arial"/>
            </a:rPr>
            <a:t>medida</a:t>
          </a:r>
          <a:r>
            <a:rPr lang="en-US" sz="1850" b="0" dirty="0">
              <a:latin typeface="+mn-lt"/>
              <a:cs typeface="Arial"/>
            </a:rPr>
            <a:t>.</a:t>
          </a:r>
          <a:endParaRPr lang="en-US" sz="1850" b="0" dirty="0">
            <a:latin typeface="+mn-lt"/>
          </a:endParaRPr>
        </a:p>
      </dgm:t>
    </dgm:pt>
    <dgm:pt modelId="{FFD292EF-3643-4447-B0BC-49F84C6ADB1D}" type="parTrans" cxnId="{C667CAE0-8190-40BC-9E23-25237209F3AE}">
      <dgm:prSet/>
      <dgm:spPr/>
      <dgm:t>
        <a:bodyPr/>
        <a:lstStyle/>
        <a:p>
          <a:endParaRPr lang="en-US"/>
        </a:p>
      </dgm:t>
    </dgm:pt>
    <dgm:pt modelId="{CD6C0E65-3715-46DD-95E9-817BA25C80A0}" type="sibTrans" cxnId="{C667CAE0-8190-40BC-9E23-25237209F3AE}">
      <dgm:prSet/>
      <dgm:spPr/>
      <dgm:t>
        <a:bodyPr/>
        <a:lstStyle/>
        <a:p>
          <a:endParaRPr lang="en-US"/>
        </a:p>
      </dgm:t>
    </dgm:pt>
    <dgm:pt modelId="{33408B33-5B33-8F45-AF1A-8CB8988BF38D}">
      <dgm:prSet/>
      <dgm:spPr/>
      <dgm:t>
        <a:bodyPr/>
        <a:lstStyle/>
        <a:p>
          <a:pPr>
            <a:buNone/>
          </a:pPr>
          <a:endParaRPr lang="en-US" sz="1700" dirty="0">
            <a:latin typeface="Arial"/>
            <a:cs typeface="Arial"/>
          </a:endParaRPr>
        </a:p>
      </dgm:t>
    </dgm:pt>
    <dgm:pt modelId="{0A057937-5DFC-E948-843D-43D97595C623}" type="parTrans" cxnId="{7B1755B8-22BA-574D-BADE-C7F75E84B919}">
      <dgm:prSet/>
      <dgm:spPr/>
      <dgm:t>
        <a:bodyPr/>
        <a:lstStyle/>
        <a:p>
          <a:endParaRPr lang="en-US"/>
        </a:p>
      </dgm:t>
    </dgm:pt>
    <dgm:pt modelId="{CAA160B1-CB7F-AC46-A7D2-ED3510B36338}" type="sibTrans" cxnId="{7B1755B8-22BA-574D-BADE-C7F75E84B919}">
      <dgm:prSet/>
      <dgm:spPr/>
      <dgm:t>
        <a:bodyPr/>
        <a:lstStyle/>
        <a:p>
          <a:endParaRPr lang="en-US"/>
        </a:p>
      </dgm:t>
    </dgm:pt>
    <dgm:pt modelId="{4FC03622-7C61-E641-A12C-52541DF1FD89}">
      <dgm:prSet custT="1"/>
      <dgm:spPr/>
      <dgm:t>
        <a:bodyPr/>
        <a:lstStyle/>
        <a:p>
          <a:pPr>
            <a:buNone/>
          </a:pPr>
          <a:r>
            <a:rPr lang="en-US" sz="1850" b="1" dirty="0">
              <a:latin typeface="+mn-lt"/>
              <a:cs typeface="Arial"/>
            </a:rPr>
            <a:t>III. </a:t>
          </a:r>
          <a:r>
            <a:rPr lang="en-US" sz="1850" b="1" dirty="0" err="1">
              <a:latin typeface="+mn-lt"/>
              <a:cs typeface="Arial"/>
            </a:rPr>
            <a:t>Correccionales</a:t>
          </a:r>
          <a:r>
            <a:rPr lang="en-US" sz="1850" b="1" dirty="0">
              <a:latin typeface="+mn-lt"/>
              <a:cs typeface="Arial"/>
            </a:rPr>
            <a:t> – Punto</a:t>
          </a:r>
          <a:r>
            <a:rPr lang="en-US" sz="1850" b="1" spc="-105" dirty="0">
              <a:latin typeface="+mn-lt"/>
              <a:cs typeface="Arial"/>
            </a:rPr>
            <a:t> C</a:t>
          </a:r>
          <a:r>
            <a:rPr lang="en-US" sz="1850" b="1" dirty="0">
              <a:latin typeface="+mn-lt"/>
              <a:cs typeface="Arial"/>
            </a:rPr>
            <a:t>: </a:t>
          </a:r>
          <a:r>
            <a:rPr lang="en-US" sz="1850" b="1" dirty="0" err="1">
              <a:latin typeface="+mn-lt"/>
              <a:cs typeface="Arial"/>
            </a:rPr>
            <a:t>Evaluar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los</a:t>
          </a:r>
          <a:r>
            <a:rPr lang="en-US" sz="1850" b="1" dirty="0">
              <a:latin typeface="+mn-lt"/>
              <a:cs typeface="Arial"/>
            </a:rPr>
            <a:t> </a:t>
          </a:r>
          <a:r>
            <a:rPr lang="en-US" sz="1850" b="1" dirty="0" err="1">
              <a:latin typeface="+mn-lt"/>
              <a:cs typeface="Arial"/>
            </a:rPr>
            <a:t>datos</a:t>
          </a:r>
          <a:r>
            <a:rPr lang="en-US" sz="1850" b="1" dirty="0">
              <a:latin typeface="+mn-lt"/>
              <a:cs typeface="Arial"/>
            </a:rPr>
            <a:t> del </a:t>
          </a:r>
          <a:r>
            <a:rPr lang="en-US" sz="1850" b="1" dirty="0" err="1">
              <a:latin typeface="+mn-lt"/>
              <a:cs typeface="Arial"/>
            </a:rPr>
            <a:t>proveedor</a:t>
          </a:r>
          <a:r>
            <a:rPr lang="en-US" sz="1850" b="1" dirty="0">
              <a:latin typeface="+mn-lt"/>
              <a:cs typeface="Arial"/>
            </a:rPr>
            <a:t> de tablets </a:t>
          </a:r>
          <a:r>
            <a:rPr lang="en-US" sz="1850" b="1" dirty="0" err="1">
              <a:latin typeface="+mn-lt"/>
              <a:cs typeface="Arial"/>
            </a:rPr>
            <a:t>Edovo</a:t>
          </a:r>
          <a:r>
            <a:rPr lang="en-US" sz="1850" b="1" dirty="0">
              <a:latin typeface="+mn-lt"/>
              <a:cs typeface="Arial"/>
            </a:rPr>
            <a:t>. – </a:t>
          </a:r>
          <a:r>
            <a:rPr lang="en-US" sz="1850" dirty="0">
              <a:latin typeface="+mn-lt"/>
              <a:cs typeface="Arial"/>
            </a:rPr>
            <a:t>El </a:t>
          </a:r>
          <a:r>
            <a:rPr lang="en-US" sz="1850" dirty="0" err="1">
              <a:latin typeface="+mn-lt"/>
              <a:cs typeface="Arial"/>
            </a:rPr>
            <a:t>comité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revisó</a:t>
          </a:r>
          <a:r>
            <a:rPr lang="en-US" sz="1850" dirty="0">
              <a:latin typeface="+mn-lt"/>
              <a:cs typeface="Arial"/>
            </a:rPr>
            <a:t> y </a:t>
          </a:r>
          <a:r>
            <a:rPr lang="en-US" sz="1850" dirty="0" err="1">
              <a:latin typeface="+mn-lt"/>
              <a:cs typeface="Arial"/>
            </a:rPr>
            <a:t>aceptó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el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informe</a:t>
          </a:r>
          <a:r>
            <a:rPr lang="en-US" sz="1850" dirty="0">
              <a:latin typeface="+mn-lt"/>
              <a:cs typeface="Arial"/>
            </a:rPr>
            <a:t> de </a:t>
          </a:r>
          <a:r>
            <a:rPr lang="en-US" sz="1850" dirty="0" err="1">
              <a:latin typeface="+mn-lt"/>
              <a:cs typeface="Arial"/>
            </a:rPr>
            <a:t>datos</a:t>
          </a:r>
          <a:r>
            <a:rPr lang="en-US" sz="1850" dirty="0">
              <a:latin typeface="+mn-lt"/>
              <a:cs typeface="Arial"/>
            </a:rPr>
            <a:t> de 2024 del </a:t>
          </a:r>
          <a:r>
            <a:rPr lang="en-US" sz="1850" dirty="0" err="1">
              <a:latin typeface="+mn-lt"/>
              <a:cs typeface="Arial"/>
            </a:rPr>
            <a:t>proveedor</a:t>
          </a:r>
          <a:r>
            <a:rPr lang="en-US" sz="1850" dirty="0">
              <a:latin typeface="+mn-lt"/>
              <a:cs typeface="Arial"/>
            </a:rPr>
            <a:t> de tablets </a:t>
          </a:r>
          <a:r>
            <a:rPr lang="en-US" sz="1850" dirty="0" err="1">
              <a:latin typeface="+mn-lt"/>
              <a:cs typeface="Arial"/>
            </a:rPr>
            <a:t>Edovo</a:t>
          </a:r>
          <a:r>
            <a:rPr lang="en-US" sz="1850" dirty="0">
              <a:latin typeface="+mn-lt"/>
              <a:cs typeface="Arial"/>
            </a:rPr>
            <a:t>. El </a:t>
          </a:r>
          <a:r>
            <a:rPr lang="en-US" sz="1850" dirty="0" err="1">
              <a:latin typeface="+mn-lt"/>
              <a:cs typeface="Arial"/>
            </a:rPr>
            <a:t>comité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reconoció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el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interés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en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los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audiolibros</a:t>
          </a:r>
          <a:r>
            <a:rPr lang="en-US" sz="1850" dirty="0">
              <a:latin typeface="+mn-lt"/>
              <a:cs typeface="Arial"/>
            </a:rPr>
            <a:t> de AA </a:t>
          </a:r>
          <a:r>
            <a:rPr lang="en-US" sz="1850" dirty="0" err="1">
              <a:latin typeface="+mn-lt"/>
              <a:cs typeface="Arial"/>
            </a:rPr>
            <a:t>en</a:t>
          </a:r>
          <a:r>
            <a:rPr lang="en-US" sz="1850" dirty="0">
              <a:latin typeface="+mn-lt"/>
              <a:cs typeface="Arial"/>
            </a:rPr>
            <a:t> las tablets de </a:t>
          </a:r>
          <a:r>
            <a:rPr lang="en-US" sz="1850" dirty="0" err="1">
              <a:latin typeface="+mn-lt"/>
              <a:cs typeface="Arial"/>
            </a:rPr>
            <a:t>Edovo</a:t>
          </a:r>
          <a:r>
            <a:rPr lang="en-US" sz="1850" dirty="0">
              <a:latin typeface="+mn-lt"/>
              <a:cs typeface="Arial"/>
            </a:rPr>
            <a:t>, y </a:t>
          </a:r>
          <a:r>
            <a:rPr lang="en-US" sz="1850" dirty="0" err="1">
              <a:latin typeface="+mn-lt"/>
              <a:cs typeface="Arial"/>
            </a:rPr>
            <a:t>sugirió</a:t>
          </a:r>
          <a:r>
            <a:rPr lang="en-US" sz="1850" dirty="0">
              <a:latin typeface="+mn-lt"/>
              <a:cs typeface="Arial"/>
            </a:rPr>
            <a:t> que se explore la </a:t>
          </a:r>
          <a:r>
            <a:rPr lang="en-US" sz="1850" dirty="0" err="1">
              <a:latin typeface="+mn-lt"/>
              <a:cs typeface="Arial"/>
            </a:rPr>
            <a:t>producción</a:t>
          </a:r>
          <a:r>
            <a:rPr lang="en-US" sz="1850" dirty="0">
              <a:latin typeface="+mn-lt"/>
              <a:cs typeface="Arial"/>
            </a:rPr>
            <a:t> de un </a:t>
          </a:r>
          <a:r>
            <a:rPr lang="en-US" sz="1850" dirty="0" err="1">
              <a:latin typeface="+mn-lt"/>
              <a:cs typeface="Arial"/>
            </a:rPr>
            <a:t>audiolibro</a:t>
          </a:r>
          <a:r>
            <a:rPr lang="en-US" sz="1850" dirty="0">
              <a:latin typeface="+mn-lt"/>
              <a:cs typeface="Arial"/>
            </a:rPr>
            <a:t> del Libro Grande </a:t>
          </a:r>
          <a:r>
            <a:rPr lang="en-US" sz="1850" dirty="0" err="1">
              <a:latin typeface="+mn-lt"/>
              <a:cs typeface="Arial"/>
            </a:rPr>
            <a:t>en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lenguaje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sencillo</a:t>
          </a:r>
          <a:r>
            <a:rPr lang="en-US" sz="1850" dirty="0">
              <a:latin typeface="+mn-lt"/>
              <a:cs typeface="Arial"/>
            </a:rPr>
            <a:t>, </a:t>
          </a:r>
          <a:r>
            <a:rPr lang="en-US" sz="1850" dirty="0" err="1">
              <a:latin typeface="+mn-lt"/>
              <a:cs typeface="Arial"/>
            </a:rPr>
            <a:t>teniendo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en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cuenta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los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costos</a:t>
          </a:r>
          <a:r>
            <a:rPr lang="en-US" sz="1850" dirty="0">
              <a:latin typeface="+mn-lt"/>
              <a:cs typeface="Arial"/>
            </a:rPr>
            <a:t> y la </a:t>
          </a:r>
          <a:r>
            <a:rPr lang="en-US" sz="1850" dirty="0" err="1">
              <a:latin typeface="+mn-lt"/>
              <a:cs typeface="Arial"/>
            </a:rPr>
            <a:t>prioridad</a:t>
          </a:r>
          <a:r>
            <a:rPr lang="en-US" sz="1850" dirty="0">
              <a:latin typeface="+mn-lt"/>
              <a:cs typeface="Arial"/>
            </a:rPr>
            <a:t> de </a:t>
          </a:r>
          <a:r>
            <a:rPr lang="en-US" sz="1850" dirty="0" err="1">
              <a:latin typeface="+mn-lt"/>
              <a:cs typeface="Arial"/>
            </a:rPr>
            <a:t>los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distintos</a:t>
          </a:r>
          <a:r>
            <a:rPr lang="en-US" sz="1850" dirty="0">
              <a:latin typeface="+mn-lt"/>
              <a:cs typeface="Arial"/>
            </a:rPr>
            <a:t> </a:t>
          </a:r>
          <a:r>
            <a:rPr lang="en-US" sz="1850" dirty="0" err="1">
              <a:latin typeface="+mn-lt"/>
              <a:cs typeface="Arial"/>
            </a:rPr>
            <a:t>proyectos</a:t>
          </a:r>
          <a:r>
            <a:rPr lang="en-US" sz="1850" dirty="0">
              <a:latin typeface="+mn-lt"/>
              <a:cs typeface="Arial"/>
            </a:rPr>
            <a:t>.</a:t>
          </a:r>
          <a:endParaRPr lang="en-US" sz="1850" dirty="0">
            <a:latin typeface="+mn-lt"/>
          </a:endParaRPr>
        </a:p>
      </dgm:t>
    </dgm:pt>
    <dgm:pt modelId="{1EB5C975-E8F2-6B42-AC71-F2E8D233E17C}" type="parTrans" cxnId="{2F7462EE-BDE9-0D43-90FF-29F28B49F815}">
      <dgm:prSet/>
      <dgm:spPr/>
      <dgm:t>
        <a:bodyPr/>
        <a:lstStyle/>
        <a:p>
          <a:endParaRPr lang="en-US"/>
        </a:p>
      </dgm:t>
    </dgm:pt>
    <dgm:pt modelId="{8217EA24-0749-5847-8E34-4B586FEA7134}" type="sibTrans" cxnId="{2F7462EE-BDE9-0D43-90FF-29F28B49F815}">
      <dgm:prSet/>
      <dgm:spPr/>
      <dgm:t>
        <a:bodyPr/>
        <a:lstStyle/>
        <a:p>
          <a:endParaRPr lang="en-US"/>
        </a:p>
      </dgm:t>
    </dgm:pt>
    <dgm:pt modelId="{5719A561-7116-9744-B6CA-9476251D44F6}">
      <dgm:prSet custT="1"/>
      <dgm:spPr/>
      <dgm:t>
        <a:bodyPr/>
        <a:lstStyle/>
        <a:p>
          <a:pPr>
            <a:buNone/>
          </a:pPr>
          <a:endParaRPr lang="en-US" sz="1850" b="0" dirty="0">
            <a:latin typeface="+mn-lt"/>
          </a:endParaRPr>
        </a:p>
      </dgm:t>
    </dgm:pt>
    <dgm:pt modelId="{6B78FAAE-5094-4A4C-AF93-7545978F9EB8}" type="parTrans" cxnId="{9C5A6FF9-8662-5241-BCF0-9DDB0421F051}">
      <dgm:prSet/>
      <dgm:spPr/>
      <dgm:t>
        <a:bodyPr/>
        <a:lstStyle/>
        <a:p>
          <a:endParaRPr lang="en-US"/>
        </a:p>
      </dgm:t>
    </dgm:pt>
    <dgm:pt modelId="{F9CD092B-A629-C345-8784-6132AC7EEC63}" type="sibTrans" cxnId="{9C5A6FF9-8662-5241-BCF0-9DDB0421F051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 custLinFactNeighborX="-1381" custLinFactNeighborY="-1589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 custScaleX="98951" custScaleY="110099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51432438-09D7-BE41-914F-E7F30142E055}" type="presOf" srcId="{5719A561-7116-9744-B6CA-9476251D44F6}" destId="{32FD11B5-E0B0-6849-BAEE-766B0254554C}" srcOrd="0" destOrd="1" presId="urn:microsoft.com/office/officeart/2005/8/layout/vList2"/>
    <dgm:cxn modelId="{44F62246-8B5D-EA42-8D97-BDF88CC5030D}" type="presOf" srcId="{872FE0E8-BADD-4B1B-8B56-8D6ED9E48015}" destId="{EF836C9C-CF91-8442-8EAA-E04BEB5F442A}" srcOrd="0" destOrd="0" presId="urn:microsoft.com/office/officeart/2005/8/layout/vList2"/>
    <dgm:cxn modelId="{AFC32363-E44A-E640-8225-29EDD485980C}" type="presOf" srcId="{33408B33-5B33-8F45-AF1A-8CB8988BF38D}" destId="{32FD11B5-E0B0-6849-BAEE-766B0254554C}" srcOrd="0" destOrd="3" presId="urn:microsoft.com/office/officeart/2005/8/layout/vList2"/>
    <dgm:cxn modelId="{DAB9727D-8FB7-3741-AE4E-0C7100ECC847}" type="presOf" srcId="{FB91E2E1-98B6-4352-9F61-70F581C09952}" destId="{32FD11B5-E0B0-6849-BAEE-766B0254554C}" srcOrd="0" destOrd="0" presId="urn:microsoft.com/office/officeart/2005/8/layout/vList2"/>
    <dgm:cxn modelId="{71DE9586-5422-124D-A7A2-8EAE54E0F905}" type="presOf" srcId="{4FC03622-7C61-E641-A12C-52541DF1FD89}" destId="{32FD11B5-E0B0-6849-BAEE-766B0254554C}" srcOrd="0" destOrd="2" presId="urn:microsoft.com/office/officeart/2005/8/layout/vList2"/>
    <dgm:cxn modelId="{7B1755B8-22BA-574D-BADE-C7F75E84B919}" srcId="{872FE0E8-BADD-4B1B-8B56-8D6ED9E48015}" destId="{33408B33-5B33-8F45-AF1A-8CB8988BF38D}" srcOrd="3" destOrd="0" parTransId="{0A057937-5DFC-E948-843D-43D97595C623}" sibTransId="{CAA160B1-CB7F-AC46-A7D2-ED3510B36338}"/>
    <dgm:cxn modelId="{C667CAE0-8190-40BC-9E23-25237209F3AE}" srcId="{872FE0E8-BADD-4B1B-8B56-8D6ED9E48015}" destId="{FB91E2E1-98B6-4352-9F61-70F581C09952}" srcOrd="0" destOrd="0" parTransId="{FFD292EF-3643-4447-B0BC-49F84C6ADB1D}" sibTransId="{CD6C0E65-3715-46DD-95E9-817BA25C80A0}"/>
    <dgm:cxn modelId="{A5613DE4-DB24-8347-B223-D65AC26DA39F}" type="presOf" srcId="{8CD61D0F-251C-47DC-B64B-7FCCC728AAE2}" destId="{34E1F103-3C38-D042-B3EA-77B5A1F654A5}" srcOrd="0" destOrd="0" presId="urn:microsoft.com/office/officeart/2005/8/layout/vList2"/>
    <dgm:cxn modelId="{2F7462EE-BDE9-0D43-90FF-29F28B49F815}" srcId="{872FE0E8-BADD-4B1B-8B56-8D6ED9E48015}" destId="{4FC03622-7C61-E641-A12C-52541DF1FD89}" srcOrd="2" destOrd="0" parTransId="{1EB5C975-E8F2-6B42-AC71-F2E8D233E17C}" sibTransId="{8217EA24-0749-5847-8E34-4B586FEA7134}"/>
    <dgm:cxn modelId="{9C5A6FF9-8662-5241-BCF0-9DDB0421F051}" srcId="{872FE0E8-BADD-4B1B-8B56-8D6ED9E48015}" destId="{5719A561-7116-9744-B6CA-9476251D44F6}" srcOrd="1" destOrd="0" parTransId="{6B78FAAE-5094-4A4C-AF93-7545978F9EB8}" sibTransId="{F9CD092B-A629-C345-8784-6132AC7EEC63}"/>
    <dgm:cxn modelId="{75064634-95FD-4F48-B7E9-0F19E6F899A7}" type="presParOf" srcId="{34E1F103-3C38-D042-B3EA-77B5A1F654A5}" destId="{EF836C9C-CF91-8442-8EAA-E04BEB5F442A}" srcOrd="0" destOrd="0" presId="urn:microsoft.com/office/officeart/2005/8/layout/vList2"/>
    <dgm:cxn modelId="{B3FE87D3-6338-A04E-8752-3B71F417A2BC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/>
      <dgm:spPr/>
      <dgm:t>
        <a:bodyPr/>
        <a:lstStyle/>
        <a:p>
          <a:r>
            <a:rPr lang="en-US" b="1" dirty="0" err="1"/>
            <a:t>Acciones</a:t>
          </a:r>
          <a:r>
            <a:rPr lang="en-US" b="1" dirty="0"/>
            <a:t> </a:t>
          </a:r>
          <a:r>
            <a:rPr lang="en-US" b="1" dirty="0" err="1"/>
            <a:t>Consultivas</a:t>
          </a:r>
          <a:r>
            <a:rPr lang="en-US" b="1" dirty="0"/>
            <a:t>:</a:t>
          </a:r>
          <a:endParaRPr lang="en-US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FB91E2E1-98B6-4352-9F61-70F581C09952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</a:t>
          </a:r>
          <a:r>
            <a:rPr lang="en-US" sz="1450" b="1" spc="-100" dirty="0">
              <a:latin typeface="+mn-lt"/>
              <a:cs typeface="Arial"/>
            </a:rPr>
            <a:t> </a:t>
          </a:r>
          <a:r>
            <a:rPr lang="en-US" sz="1450" b="1" dirty="0">
              <a:latin typeface="+mn-lt"/>
              <a:cs typeface="Arial"/>
            </a:rPr>
            <a:t>A1:</a:t>
          </a:r>
          <a:r>
            <a:rPr lang="en-US" sz="1450" b="1" spc="10" dirty="0">
              <a:latin typeface="+mn-lt"/>
              <a:cs typeface="Arial"/>
            </a:rPr>
            <a:t> </a:t>
          </a:r>
          <a:r>
            <a:rPr lang="en-US" sz="1450" dirty="0">
              <a:latin typeface="+mn-lt"/>
              <a:cs typeface="Arial"/>
            </a:rPr>
            <a:t>El </a:t>
          </a:r>
          <a:r>
            <a:rPr lang="en-US" sz="1450" dirty="0" err="1">
              <a:latin typeface="+mn-lt"/>
              <a:cs typeface="Arial"/>
            </a:rPr>
            <a:t>comité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u="sng" dirty="0" err="1">
              <a:latin typeface="+mn-lt"/>
              <a:cs typeface="Arial"/>
            </a:rPr>
            <a:t>recomendó</a:t>
          </a:r>
          <a:r>
            <a:rPr lang="en-US" sz="1450" dirty="0">
              <a:latin typeface="+mn-lt"/>
              <a:cs typeface="Arial"/>
            </a:rPr>
            <a:t> que la </a:t>
          </a:r>
          <a:r>
            <a:rPr lang="en-US" sz="1450" dirty="0" err="1">
              <a:latin typeface="+mn-lt"/>
              <a:cs typeface="Arial"/>
            </a:rPr>
            <a:t>frase</a:t>
          </a:r>
          <a:r>
            <a:rPr lang="en-US" sz="1450" dirty="0">
              <a:latin typeface="+mn-lt"/>
              <a:cs typeface="Arial"/>
            </a:rPr>
            <a:t> «El </a:t>
          </a:r>
          <a:r>
            <a:rPr lang="en-US" sz="1450" dirty="0" err="1">
              <a:latin typeface="+mn-lt"/>
              <a:cs typeface="Arial"/>
            </a:rPr>
            <a:t>grupo</a:t>
          </a:r>
          <a:r>
            <a:rPr lang="en-US" sz="1450" dirty="0">
              <a:latin typeface="+mn-lt"/>
              <a:cs typeface="Arial"/>
            </a:rPr>
            <a:t> también </a:t>
          </a:r>
          <a:r>
            <a:rPr lang="en-US" sz="1450" dirty="0" err="1">
              <a:latin typeface="+mn-lt"/>
              <a:cs typeface="Arial"/>
            </a:rPr>
            <a:t>puede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decidir</a:t>
          </a:r>
          <a:r>
            <a:rPr lang="en-US" sz="1450" dirty="0">
              <a:latin typeface="+mn-lt"/>
              <a:cs typeface="Arial"/>
            </a:rPr>
            <a:t> no </a:t>
          </a:r>
          <a:r>
            <a:rPr lang="en-US" sz="1450" dirty="0" err="1">
              <a:latin typeface="+mn-lt"/>
              <a:cs typeface="Arial"/>
            </a:rPr>
            <a:t>recibir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informes</a:t>
          </a:r>
          <a:r>
            <a:rPr lang="en-US" sz="1450" dirty="0">
              <a:latin typeface="+mn-lt"/>
              <a:cs typeface="Arial"/>
            </a:rPr>
            <a:t> del RSG» sea </a:t>
          </a:r>
          <a:r>
            <a:rPr lang="en-US" sz="1450" dirty="0" err="1">
              <a:latin typeface="+mn-lt"/>
              <a:cs typeface="Arial"/>
            </a:rPr>
            <a:t>eliminada</a:t>
          </a:r>
          <a:r>
            <a:rPr lang="en-US" sz="1450" dirty="0">
              <a:latin typeface="+mn-lt"/>
              <a:cs typeface="Arial"/>
            </a:rPr>
            <a:t> de la </a:t>
          </a:r>
          <a:r>
            <a:rPr lang="en-US" sz="1450" dirty="0" err="1">
              <a:latin typeface="+mn-lt"/>
              <a:cs typeface="Arial"/>
            </a:rPr>
            <a:t>página</a:t>
          </a:r>
          <a:r>
            <a:rPr lang="en-US" sz="1450" dirty="0">
              <a:latin typeface="+mn-lt"/>
              <a:cs typeface="Arial"/>
            </a:rPr>
            <a:t> 10 de </a:t>
          </a:r>
          <a:r>
            <a:rPr lang="en-US" sz="1450" i="1" dirty="0">
              <a:latin typeface="+mn-lt"/>
              <a:cs typeface="Arial"/>
            </a:rPr>
            <a:t>El manual de </a:t>
          </a:r>
          <a:r>
            <a:rPr lang="en-US" sz="1450" i="1" dirty="0" err="1">
              <a:latin typeface="+mn-lt"/>
              <a:cs typeface="Arial"/>
            </a:rPr>
            <a:t>servicio</a:t>
          </a:r>
          <a:r>
            <a:rPr lang="en-US" sz="1450" i="1" dirty="0">
              <a:latin typeface="+mn-lt"/>
              <a:cs typeface="Arial"/>
            </a:rPr>
            <a:t> de AA</a:t>
          </a:r>
          <a:r>
            <a:rPr lang="en-US" sz="1450" dirty="0">
              <a:latin typeface="+mn-lt"/>
              <a:cs typeface="Arial"/>
            </a:rPr>
            <a:t>.</a:t>
          </a:r>
          <a:endParaRPr lang="en-US" sz="1450" dirty="0">
            <a:latin typeface="+mn-lt"/>
          </a:endParaRPr>
        </a:p>
      </dgm:t>
    </dgm:pt>
    <dgm:pt modelId="{FFD292EF-3643-4447-B0BC-49F84C6ADB1D}" type="parTrans" cxnId="{C667CAE0-8190-40BC-9E23-25237209F3AE}">
      <dgm:prSet/>
      <dgm:spPr/>
      <dgm:t>
        <a:bodyPr/>
        <a:lstStyle/>
        <a:p>
          <a:endParaRPr lang="en-US"/>
        </a:p>
      </dgm:t>
    </dgm:pt>
    <dgm:pt modelId="{CD6C0E65-3715-46DD-95E9-817BA25C80A0}" type="sibTrans" cxnId="{C667CAE0-8190-40BC-9E23-25237209F3AE}">
      <dgm:prSet/>
      <dgm:spPr/>
      <dgm:t>
        <a:bodyPr/>
        <a:lstStyle/>
        <a:p>
          <a:endParaRPr lang="en-US"/>
        </a:p>
      </dgm:t>
    </dgm:pt>
    <dgm:pt modelId="{69FDC037-6488-422A-9D12-BCBED655DA4E}">
      <dgm:prSet/>
      <dgm:spPr/>
      <dgm:t>
        <a:bodyPr/>
        <a:lstStyle/>
        <a:p>
          <a:r>
            <a:rPr lang="en-US" b="1" dirty="0" err="1"/>
            <a:t>Recomendacións</a:t>
          </a:r>
          <a:r>
            <a:rPr lang="en-US" b="1" dirty="0"/>
            <a:t>:</a:t>
          </a:r>
          <a:endParaRPr lang="en-US" dirty="0"/>
        </a:p>
      </dgm:t>
    </dgm:pt>
    <dgm:pt modelId="{F2C8F98B-0CFD-4ECC-B451-B2BCC513DD9A}" type="parTrans" cxnId="{D1B17410-75F8-4032-A9F6-3B0F505BFD53}">
      <dgm:prSet/>
      <dgm:spPr/>
      <dgm:t>
        <a:bodyPr/>
        <a:lstStyle/>
        <a:p>
          <a:endParaRPr lang="en-US"/>
        </a:p>
      </dgm:t>
    </dgm:pt>
    <dgm:pt modelId="{B4923B97-AF1C-49B5-9E03-F99BC3856632}" type="sibTrans" cxnId="{D1B17410-75F8-4032-A9F6-3B0F505BFD53}">
      <dgm:prSet/>
      <dgm:spPr/>
      <dgm:t>
        <a:bodyPr/>
        <a:lstStyle/>
        <a:p>
          <a:endParaRPr lang="en-US"/>
        </a:p>
      </dgm:t>
    </dgm:pt>
    <dgm:pt modelId="{3F1ACB2A-A14B-4F66-A4DF-3C7E868717B2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</a:t>
          </a:r>
          <a:r>
            <a:rPr lang="en-US" sz="1450" b="1" spc="-35" dirty="0">
              <a:latin typeface="+mn-lt"/>
              <a:cs typeface="Arial"/>
            </a:rPr>
            <a:t> </a:t>
          </a:r>
          <a:r>
            <a:rPr lang="en-US" sz="1450" b="1" dirty="0">
              <a:latin typeface="+mn-lt"/>
              <a:cs typeface="Arial"/>
            </a:rPr>
            <a:t>C:</a:t>
          </a:r>
          <a:r>
            <a:rPr lang="en-US" sz="1450" b="1" spc="-35" dirty="0">
              <a:latin typeface="+mn-lt"/>
              <a:cs typeface="Arial"/>
            </a:rPr>
            <a:t> </a:t>
          </a:r>
          <a:r>
            <a:rPr lang="en-US" sz="1450" dirty="0">
              <a:latin typeface="+mn-lt"/>
              <a:cs typeface="Arial"/>
            </a:rPr>
            <a:t>El </a:t>
          </a:r>
          <a:r>
            <a:rPr lang="en-US" sz="1450" dirty="0" err="1">
              <a:latin typeface="+mn-lt"/>
              <a:cs typeface="Arial"/>
            </a:rPr>
            <a:t>comité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u="sng" dirty="0" err="1">
              <a:latin typeface="+mn-lt"/>
              <a:cs typeface="Arial"/>
            </a:rPr>
            <a:t>recomendó</a:t>
          </a:r>
          <a:r>
            <a:rPr lang="en-US" sz="1450" dirty="0">
              <a:latin typeface="+mn-lt"/>
              <a:cs typeface="Arial"/>
            </a:rPr>
            <a:t> que se </a:t>
          </a:r>
          <a:r>
            <a:rPr lang="en-US" sz="1450" dirty="0" err="1">
              <a:latin typeface="+mn-lt"/>
              <a:cs typeface="Arial"/>
            </a:rPr>
            <a:t>suprima</a:t>
          </a:r>
          <a:r>
            <a:rPr lang="en-US" sz="1450" dirty="0">
              <a:latin typeface="+mn-lt"/>
              <a:cs typeface="Arial"/>
            </a:rPr>
            <a:t> la </a:t>
          </a:r>
          <a:r>
            <a:rPr lang="en-US" sz="1450" dirty="0" err="1">
              <a:latin typeface="+mn-lt"/>
              <a:cs typeface="Arial"/>
            </a:rPr>
            <a:t>contribución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sugerida</a:t>
          </a:r>
          <a:r>
            <a:rPr lang="en-US" sz="1450" dirty="0">
              <a:latin typeface="+mn-lt"/>
              <a:cs typeface="Arial"/>
            </a:rPr>
            <a:t> del </a:t>
          </a:r>
          <a:r>
            <a:rPr lang="en-US" sz="1450" dirty="0" err="1">
              <a:latin typeface="+mn-lt"/>
              <a:cs typeface="Arial"/>
            </a:rPr>
            <a:t>área</a:t>
          </a:r>
          <a:r>
            <a:rPr lang="en-US" sz="1450" dirty="0">
              <a:latin typeface="+mn-lt"/>
              <a:cs typeface="Arial"/>
            </a:rPr>
            <a:t> para </a:t>
          </a:r>
          <a:r>
            <a:rPr lang="en-US" sz="1450" dirty="0" err="1">
              <a:latin typeface="+mn-lt"/>
              <a:cs typeface="Arial"/>
            </a:rPr>
            <a:t>los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gastos</a:t>
          </a:r>
          <a:r>
            <a:rPr lang="en-US" sz="1450" dirty="0">
              <a:latin typeface="+mn-lt"/>
              <a:cs typeface="Arial"/>
            </a:rPr>
            <a:t> de </a:t>
          </a:r>
          <a:r>
            <a:rPr lang="en-US" sz="1450" dirty="0" err="1">
              <a:latin typeface="+mn-lt"/>
              <a:cs typeface="Arial"/>
            </a:rPr>
            <a:t>los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delegados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en</a:t>
          </a:r>
          <a:r>
            <a:rPr lang="en-US" sz="1450" dirty="0">
              <a:latin typeface="+mn-lt"/>
              <a:cs typeface="Arial"/>
            </a:rPr>
            <a:t> la </a:t>
          </a:r>
          <a:r>
            <a:rPr lang="en-US" sz="1450" dirty="0" err="1">
              <a:latin typeface="+mn-lt"/>
              <a:cs typeface="Arial"/>
            </a:rPr>
            <a:t>conferencia</a:t>
          </a:r>
          <a:r>
            <a:rPr lang="en-US" sz="1450" dirty="0">
              <a:latin typeface="+mn-lt"/>
              <a:cs typeface="Arial"/>
            </a:rPr>
            <a:t> y que se </a:t>
          </a:r>
          <a:r>
            <a:rPr lang="en-US" sz="1450" dirty="0" err="1">
              <a:latin typeface="+mn-lt"/>
              <a:cs typeface="Arial"/>
            </a:rPr>
            <a:t>facilite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el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importe</a:t>
          </a:r>
          <a:r>
            <a:rPr lang="en-US" sz="1450" dirty="0">
              <a:latin typeface="+mn-lt"/>
              <a:cs typeface="Arial"/>
            </a:rPr>
            <a:t> total </a:t>
          </a:r>
          <a:r>
            <a:rPr lang="en-US" sz="1450" dirty="0" err="1">
              <a:latin typeface="+mn-lt"/>
              <a:cs typeface="Arial"/>
            </a:rPr>
            <a:t>estimado</a:t>
          </a:r>
          <a:r>
            <a:rPr lang="en-US" sz="1450" dirty="0">
              <a:latin typeface="+mn-lt"/>
              <a:cs typeface="Arial"/>
            </a:rPr>
            <a:t> para que </a:t>
          </a:r>
          <a:r>
            <a:rPr lang="en-US" sz="1450" dirty="0" err="1">
              <a:latin typeface="+mn-lt"/>
              <a:cs typeface="Arial"/>
            </a:rPr>
            <a:t>cada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área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pueda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determinar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qué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cantidad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puede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contribuir</a:t>
          </a:r>
          <a:r>
            <a:rPr lang="en-US" sz="1450" dirty="0">
              <a:latin typeface="+mn-lt"/>
              <a:cs typeface="Arial"/>
            </a:rPr>
            <a:t>.</a:t>
          </a:r>
          <a:r>
            <a:rPr lang="en-US" sz="1450" spc="-10" dirty="0">
              <a:latin typeface="+mn-lt"/>
              <a:cs typeface="Arial"/>
            </a:rPr>
            <a:t>									</a:t>
          </a:r>
          <a:r>
            <a:rPr lang="en-US" sz="1450" b="1" spc="-1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spc="-1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spc="-10" dirty="0">
              <a:solidFill>
                <a:srgbClr val="FF0000"/>
              </a:solidFill>
              <a:latin typeface="+mn-lt"/>
              <a:cs typeface="Arial"/>
            </a:rPr>
            <a:t>	 56/75</a:t>
          </a:r>
          <a:endParaRPr lang="en-US" sz="1450" dirty="0">
            <a:solidFill>
              <a:srgbClr val="FF0000"/>
            </a:solidFill>
            <a:latin typeface="+mn-lt"/>
          </a:endParaRPr>
        </a:p>
      </dgm:t>
    </dgm:pt>
    <dgm:pt modelId="{43279AC9-C31F-4F2F-9E59-27CE298BDB71}" type="parTrans" cxnId="{6AFCF6EF-0F5A-4FE5-BA14-C3D17BF813C5}">
      <dgm:prSet/>
      <dgm:spPr/>
      <dgm:t>
        <a:bodyPr/>
        <a:lstStyle/>
        <a:p>
          <a:endParaRPr lang="en-US"/>
        </a:p>
      </dgm:t>
    </dgm:pt>
    <dgm:pt modelId="{8CB42BE3-30A4-4C82-9D93-C6522B0CE74A}" type="sibTrans" cxnId="{6AFCF6EF-0F5A-4FE5-BA14-C3D17BF813C5}">
      <dgm:prSet/>
      <dgm:spPr/>
      <dgm:t>
        <a:bodyPr/>
        <a:lstStyle/>
        <a:p>
          <a:endParaRPr lang="en-US"/>
        </a:p>
      </dgm:t>
    </dgm:pt>
    <dgm:pt modelId="{3711A3C6-B05E-3642-B9FF-C283B28B2F6E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</a:t>
          </a:r>
          <a:r>
            <a:rPr lang="en-US" sz="1450" b="1" spc="-30" dirty="0">
              <a:latin typeface="+mn-lt"/>
              <a:cs typeface="Arial"/>
            </a:rPr>
            <a:t> </a:t>
          </a:r>
          <a:r>
            <a:rPr lang="en-US" sz="1450" b="1" dirty="0">
              <a:latin typeface="+mn-lt"/>
              <a:cs typeface="Arial"/>
            </a:rPr>
            <a:t>B:</a:t>
          </a:r>
          <a:r>
            <a:rPr lang="en-US" sz="1450" b="1" spc="-20" dirty="0">
              <a:latin typeface="+mn-lt"/>
              <a:cs typeface="Arial"/>
            </a:rPr>
            <a:t> </a:t>
          </a:r>
          <a:r>
            <a:rPr lang="en-US" sz="1450" dirty="0">
              <a:latin typeface="+mn-lt"/>
              <a:cs typeface="Arial"/>
            </a:rPr>
            <a:t>El </a:t>
          </a:r>
          <a:r>
            <a:rPr lang="en-US" sz="1450" dirty="0" err="1">
              <a:latin typeface="+mn-lt"/>
              <a:cs typeface="Arial"/>
            </a:rPr>
            <a:t>comité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u="sng" dirty="0" err="1">
              <a:latin typeface="+mn-lt"/>
              <a:cs typeface="Arial"/>
            </a:rPr>
            <a:t>recomendó</a:t>
          </a:r>
          <a:r>
            <a:rPr lang="en-US" sz="1450" dirty="0">
              <a:latin typeface="+mn-lt"/>
              <a:cs typeface="Arial"/>
            </a:rPr>
            <a:t> que </a:t>
          </a:r>
          <a:r>
            <a:rPr lang="en-US" sz="1450" dirty="0" err="1">
              <a:latin typeface="+mn-lt"/>
              <a:cs typeface="Arial"/>
            </a:rPr>
            <a:t>el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nivel</a:t>
          </a:r>
          <a:r>
            <a:rPr lang="en-US" sz="1450" dirty="0">
              <a:latin typeface="+mn-lt"/>
              <a:cs typeface="Arial"/>
            </a:rPr>
            <a:t> de $10,000 </a:t>
          </a:r>
          <a:r>
            <a:rPr lang="en-US" sz="1450" dirty="0" err="1">
              <a:latin typeface="+mn-lt"/>
              <a:cs typeface="Arial"/>
            </a:rPr>
            <a:t>aprobado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por</a:t>
          </a:r>
          <a:r>
            <a:rPr lang="en-US" sz="1450" dirty="0">
              <a:latin typeface="+mn-lt"/>
              <a:cs typeface="Arial"/>
            </a:rPr>
            <a:t> la </a:t>
          </a:r>
          <a:r>
            <a:rPr lang="en-US" sz="1450" dirty="0" err="1">
              <a:latin typeface="+mn-lt"/>
              <a:cs typeface="Arial"/>
            </a:rPr>
            <a:t>conferencia</a:t>
          </a:r>
          <a:r>
            <a:rPr lang="en-US" sz="1450" dirty="0">
              <a:latin typeface="+mn-lt"/>
              <a:cs typeface="Arial"/>
            </a:rPr>
            <a:t> para </a:t>
          </a:r>
          <a:r>
            <a:rPr lang="en-US" sz="1450" dirty="0" err="1">
              <a:latin typeface="+mn-lt"/>
              <a:cs typeface="Arial"/>
            </a:rPr>
            <a:t>los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legados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individuales</a:t>
          </a:r>
          <a:r>
            <a:rPr lang="en-US" sz="1450" dirty="0">
              <a:latin typeface="+mn-lt"/>
              <a:cs typeface="Arial"/>
            </a:rPr>
            <a:t> de </a:t>
          </a:r>
          <a:r>
            <a:rPr lang="en-US" sz="1450" dirty="0" err="1">
              <a:latin typeface="+mn-lt"/>
              <a:cs typeface="Arial"/>
            </a:rPr>
            <a:t>miembros</a:t>
          </a:r>
          <a:r>
            <a:rPr lang="en-US" sz="1450" dirty="0">
              <a:latin typeface="+mn-lt"/>
              <a:cs typeface="Arial"/>
            </a:rPr>
            <a:t> de AA a la Junta de </a:t>
          </a:r>
          <a:r>
            <a:rPr lang="en-US" sz="1450" dirty="0" err="1">
              <a:latin typeface="+mn-lt"/>
              <a:cs typeface="Arial"/>
            </a:rPr>
            <a:t>Servicios</a:t>
          </a:r>
          <a:r>
            <a:rPr lang="en-US" sz="1450" dirty="0">
              <a:latin typeface="+mn-lt"/>
              <a:cs typeface="Arial"/>
            </a:rPr>
            <a:t> Generales se </a:t>
          </a:r>
          <a:r>
            <a:rPr lang="en-US" sz="1450" dirty="0" err="1">
              <a:latin typeface="+mn-lt"/>
              <a:cs typeface="Arial"/>
            </a:rPr>
            <a:t>incremente</a:t>
          </a:r>
          <a:r>
            <a:rPr lang="en-US" sz="1450" dirty="0">
              <a:latin typeface="+mn-lt"/>
              <a:cs typeface="Arial"/>
            </a:rPr>
            <a:t> a $12,500.</a:t>
          </a:r>
        </a:p>
      </dgm:t>
    </dgm:pt>
    <dgm:pt modelId="{6419FFBD-D554-E543-B93A-00BBE89CA33B}" type="parTrans" cxnId="{DE4911FA-FC18-784D-A475-23E8049D5D3B}">
      <dgm:prSet/>
      <dgm:spPr/>
      <dgm:t>
        <a:bodyPr/>
        <a:lstStyle/>
        <a:p>
          <a:endParaRPr lang="en-US"/>
        </a:p>
      </dgm:t>
    </dgm:pt>
    <dgm:pt modelId="{CAD6DBA7-52BC-6D49-AA45-AFAC083A3D83}" type="sibTrans" cxnId="{DE4911FA-FC18-784D-A475-23E8049D5D3B}">
      <dgm:prSet/>
      <dgm:spPr/>
      <dgm:t>
        <a:bodyPr/>
        <a:lstStyle/>
        <a:p>
          <a:endParaRPr lang="en-US"/>
        </a:p>
      </dgm:t>
    </dgm:pt>
    <dgm:pt modelId="{3AA0815F-5C22-864B-9FFC-DBB3C39F1931}">
      <dgm:prSet custT="1"/>
      <dgm:spPr/>
      <dgm:t>
        <a:bodyPr/>
        <a:lstStyle/>
        <a:p>
          <a:pPr>
            <a:buNone/>
          </a:pPr>
          <a:r>
            <a:rPr lang="en-US" sz="1450" b="1" dirty="0" err="1">
              <a:latin typeface="+mn-lt"/>
              <a:cs typeface="Arial"/>
            </a:rPr>
            <a:t>Nuevos</a:t>
          </a:r>
          <a:r>
            <a:rPr lang="en-US" sz="1450" b="1" dirty="0">
              <a:latin typeface="+mn-lt"/>
              <a:cs typeface="Arial"/>
            </a:rPr>
            <a:t> </a:t>
          </a:r>
          <a:r>
            <a:rPr lang="en-US" sz="1450" b="1" dirty="0" err="1">
              <a:latin typeface="+mn-lt"/>
              <a:cs typeface="Arial"/>
            </a:rPr>
            <a:t>Asuntos</a:t>
          </a:r>
          <a:r>
            <a:rPr lang="en-US" sz="1450" b="1" spc="-10" dirty="0">
              <a:latin typeface="+mn-lt"/>
              <a:cs typeface="Arial"/>
            </a:rPr>
            <a:t>: </a:t>
          </a:r>
          <a:r>
            <a:rPr lang="en-US" sz="1450" dirty="0">
              <a:latin typeface="+mn-lt"/>
              <a:cs typeface="Arial"/>
            </a:rPr>
            <a:t>El </a:t>
          </a:r>
          <a:r>
            <a:rPr lang="en-US" sz="1450" dirty="0" err="1">
              <a:latin typeface="+mn-lt"/>
              <a:cs typeface="Arial"/>
            </a:rPr>
            <a:t>comité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u="sng" dirty="0" err="1">
              <a:latin typeface="+mn-lt"/>
              <a:cs typeface="Arial"/>
            </a:rPr>
            <a:t>recomendó</a:t>
          </a:r>
          <a:r>
            <a:rPr lang="en-US" sz="1450" dirty="0">
              <a:latin typeface="+mn-lt"/>
              <a:cs typeface="Arial"/>
            </a:rPr>
            <a:t> que </a:t>
          </a:r>
          <a:r>
            <a:rPr lang="en-US" sz="1450" dirty="0" err="1">
              <a:latin typeface="+mn-lt"/>
              <a:cs typeface="Arial"/>
            </a:rPr>
            <a:t>el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informe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financiero</a:t>
          </a:r>
          <a:r>
            <a:rPr lang="en-US" sz="1450" dirty="0">
              <a:latin typeface="+mn-lt"/>
              <a:cs typeface="Arial"/>
            </a:rPr>
            <a:t> trimestral de la Junta de </a:t>
          </a:r>
          <a:r>
            <a:rPr lang="en-US" sz="1450" dirty="0" err="1">
              <a:latin typeface="+mn-lt"/>
              <a:cs typeface="Arial"/>
            </a:rPr>
            <a:t>Servicios</a:t>
          </a:r>
          <a:r>
            <a:rPr lang="en-US" sz="1450" dirty="0">
              <a:latin typeface="+mn-lt"/>
              <a:cs typeface="Arial"/>
            </a:rPr>
            <a:t> Generales </a:t>
          </a:r>
          <a:r>
            <a:rPr lang="en-US" sz="1450" dirty="0" err="1">
              <a:latin typeface="+mn-lt"/>
              <a:cs typeface="Arial"/>
            </a:rPr>
            <a:t>incluya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información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complementaria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sobre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los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proyectos</a:t>
          </a:r>
          <a:r>
            <a:rPr lang="en-US" sz="1450" dirty="0">
              <a:latin typeface="+mn-lt"/>
              <a:cs typeface="Arial"/>
            </a:rPr>
            <a:t> de capital </a:t>
          </a:r>
          <a:r>
            <a:rPr lang="en-US" sz="1450" dirty="0" err="1">
              <a:latin typeface="+mn-lt"/>
              <a:cs typeface="Arial"/>
            </a:rPr>
            <a:t>en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curso</a:t>
          </a:r>
          <a:r>
            <a:rPr lang="en-US" sz="1450" dirty="0">
              <a:latin typeface="+mn-lt"/>
              <a:cs typeface="Arial"/>
            </a:rPr>
            <a:t> y </a:t>
          </a:r>
          <a:r>
            <a:rPr lang="en-US" sz="1450" dirty="0" err="1">
              <a:latin typeface="+mn-lt"/>
              <a:cs typeface="Arial"/>
            </a:rPr>
            <a:t>los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costos</a:t>
          </a:r>
          <a:r>
            <a:rPr lang="en-US" sz="1450" dirty="0">
              <a:latin typeface="+mn-lt"/>
              <a:cs typeface="Arial"/>
            </a:rPr>
            <a:t> de </a:t>
          </a:r>
          <a:r>
            <a:rPr lang="en-US" sz="1450" dirty="0" err="1">
              <a:latin typeface="+mn-lt"/>
              <a:cs typeface="Arial"/>
            </a:rPr>
            <a:t>mantenimiento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asociados</a:t>
          </a:r>
          <a:r>
            <a:rPr lang="en-US" sz="1450" dirty="0">
              <a:latin typeface="+mn-lt"/>
              <a:cs typeface="Arial"/>
            </a:rPr>
            <a:t>, </a:t>
          </a:r>
          <a:r>
            <a:rPr lang="en-US" sz="1450" dirty="0" err="1">
              <a:latin typeface="+mn-lt"/>
              <a:cs typeface="Arial"/>
            </a:rPr>
            <a:t>actuales</a:t>
          </a:r>
          <a:r>
            <a:rPr lang="en-US" sz="1450" dirty="0">
              <a:latin typeface="+mn-lt"/>
              <a:cs typeface="Arial"/>
            </a:rPr>
            <a:t> y </a:t>
          </a:r>
          <a:r>
            <a:rPr lang="en-US" sz="1450" dirty="0" err="1">
              <a:latin typeface="+mn-lt"/>
              <a:cs typeface="Arial"/>
            </a:rPr>
            <a:t>futuros</a:t>
          </a:r>
          <a:r>
            <a:rPr lang="en-US" sz="1450" dirty="0">
              <a:latin typeface="+mn-lt"/>
              <a:cs typeface="Arial"/>
            </a:rPr>
            <a:t>.</a:t>
          </a:r>
        </a:p>
      </dgm:t>
    </dgm:pt>
    <dgm:pt modelId="{94C54C30-6FB3-7F4C-AD77-45B3CC6ED57D}" type="parTrans" cxnId="{A273729A-2DA1-F347-B10E-A03E813A10E1}">
      <dgm:prSet/>
      <dgm:spPr/>
      <dgm:t>
        <a:bodyPr/>
        <a:lstStyle/>
        <a:p>
          <a:endParaRPr lang="en-US"/>
        </a:p>
      </dgm:t>
    </dgm:pt>
    <dgm:pt modelId="{45C8A787-E600-8A4B-A275-6EC88F3D0547}" type="sibTrans" cxnId="{A273729A-2DA1-F347-B10E-A03E813A10E1}">
      <dgm:prSet/>
      <dgm:spPr/>
      <dgm:t>
        <a:bodyPr/>
        <a:lstStyle/>
        <a:p>
          <a:endParaRPr lang="en-US"/>
        </a:p>
      </dgm:t>
    </dgm:pt>
    <dgm:pt modelId="{ADF1147B-5CAF-2A4E-B17E-8521B81859FD}">
      <dgm:prSet custT="1"/>
      <dgm:spPr/>
      <dgm:t>
        <a:bodyPr/>
        <a:lstStyle/>
        <a:p>
          <a:pPr>
            <a:buNone/>
          </a:pPr>
          <a:r>
            <a:rPr lang="en-US" sz="1450" b="1" dirty="0" err="1">
              <a:latin typeface="+mn-lt"/>
              <a:cs typeface="Arial"/>
            </a:rPr>
            <a:t>Nuevos</a:t>
          </a:r>
          <a:r>
            <a:rPr lang="en-US" sz="1450" b="1" dirty="0">
              <a:latin typeface="+mn-lt"/>
              <a:cs typeface="Arial"/>
            </a:rPr>
            <a:t> </a:t>
          </a:r>
          <a:r>
            <a:rPr lang="en-US" sz="1450" b="1" dirty="0" err="1">
              <a:latin typeface="+mn-lt"/>
              <a:cs typeface="Arial"/>
            </a:rPr>
            <a:t>Asuntos</a:t>
          </a:r>
          <a:r>
            <a:rPr lang="en-US" sz="1450" b="1" dirty="0">
              <a:latin typeface="+mn-lt"/>
              <a:cs typeface="Arial"/>
            </a:rPr>
            <a:t>: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suspender la </a:t>
          </a:r>
          <a:r>
            <a:rPr lang="en-US" sz="1450" b="0" dirty="0" err="1">
              <a:latin typeface="+mn-lt"/>
              <a:cs typeface="Arial"/>
            </a:rPr>
            <a:t>renovación</a:t>
          </a:r>
          <a:r>
            <a:rPr lang="en-US" sz="1450" b="0" dirty="0">
              <a:latin typeface="+mn-lt"/>
              <a:cs typeface="Arial"/>
            </a:rPr>
            <a:t> de la </a:t>
          </a:r>
          <a:r>
            <a:rPr lang="en-US" sz="1450" b="0" dirty="0" err="1">
              <a:latin typeface="+mn-lt"/>
              <a:cs typeface="Arial"/>
            </a:rPr>
            <a:t>Oficina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Servicios</a:t>
          </a:r>
          <a:r>
            <a:rPr lang="en-US" sz="1450" b="0" dirty="0">
              <a:latin typeface="+mn-lt"/>
              <a:cs typeface="Arial"/>
            </a:rPr>
            <a:t> Generales hasta que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Finanzas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Presupuestos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custodios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elabore</a:t>
          </a:r>
          <a:r>
            <a:rPr lang="en-US" sz="1450" b="0" dirty="0">
              <a:latin typeface="+mn-lt"/>
              <a:cs typeface="Arial"/>
            </a:rPr>
            <a:t> un plan para </a:t>
          </a:r>
          <a:r>
            <a:rPr lang="en-US" sz="1450" b="0" dirty="0" err="1">
              <a:latin typeface="+mn-lt"/>
              <a:cs typeface="Arial"/>
            </a:rPr>
            <a:t>reponer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fondo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reserva</a:t>
          </a:r>
          <a:r>
            <a:rPr lang="en-US" sz="1450" b="0" dirty="0">
              <a:latin typeface="+mn-lt"/>
              <a:cs typeface="Arial"/>
            </a:rPr>
            <a:t> a un </a:t>
          </a:r>
          <a:r>
            <a:rPr lang="en-US" sz="1450" b="0" dirty="0" err="1">
              <a:latin typeface="+mn-lt"/>
              <a:cs typeface="Arial"/>
            </a:rPr>
            <a:t>mínimo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nueve</a:t>
          </a:r>
          <a:r>
            <a:rPr lang="en-US" sz="1450" b="0" dirty="0">
              <a:latin typeface="+mn-lt"/>
              <a:cs typeface="Arial"/>
            </a:rPr>
            <a:t> meses y que </a:t>
          </a:r>
          <a:r>
            <a:rPr lang="en-US" sz="1450" b="0" dirty="0" err="1">
              <a:latin typeface="+mn-lt"/>
              <a:cs typeface="Arial"/>
            </a:rPr>
            <a:t>presente</a:t>
          </a:r>
          <a:r>
            <a:rPr lang="en-US" sz="1450" b="0" dirty="0">
              <a:latin typeface="+mn-lt"/>
              <a:cs typeface="Arial"/>
            </a:rPr>
            <a:t> un </a:t>
          </a:r>
          <a:r>
            <a:rPr lang="en-US" sz="1450" b="0" dirty="0" err="1">
              <a:latin typeface="+mn-lt"/>
              <a:cs typeface="Arial"/>
            </a:rPr>
            <a:t>informe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avance</a:t>
          </a:r>
          <a:r>
            <a:rPr lang="en-US" sz="1450" b="0" dirty="0">
              <a:latin typeface="+mn-lt"/>
              <a:cs typeface="Arial"/>
            </a:rPr>
            <a:t> a la 76.ª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Servicios</a:t>
          </a:r>
          <a:r>
            <a:rPr lang="en-US" sz="1450" b="0" dirty="0">
              <a:latin typeface="+mn-lt"/>
              <a:cs typeface="Arial"/>
            </a:rPr>
            <a:t> Generales.</a:t>
          </a:r>
          <a:r>
            <a:rPr lang="en-US" sz="1450" dirty="0">
              <a:latin typeface="+mn-lt"/>
              <a:cs typeface="Arial"/>
            </a:rPr>
            <a:t>									</a:t>
          </a:r>
          <a:r>
            <a:rPr lang="en-US" sz="1450" b="1" spc="-1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spc="-1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	</a:t>
          </a:r>
          <a:r>
            <a:rPr lang="en-US" sz="1450" b="1" spc="-10" dirty="0">
              <a:solidFill>
                <a:srgbClr val="FF0000"/>
              </a:solidFill>
              <a:latin typeface="+mn-lt"/>
              <a:cs typeface="Arial"/>
            </a:rPr>
            <a:t>22/105</a:t>
          </a:r>
          <a:endParaRPr lang="en-US" sz="1450" dirty="0">
            <a:solidFill>
              <a:srgbClr val="FF0000"/>
            </a:solidFill>
            <a:latin typeface="+mn-lt"/>
          </a:endParaRPr>
        </a:p>
      </dgm:t>
    </dgm:pt>
    <dgm:pt modelId="{D0EF0E23-158C-5C4B-B044-7F9D135E878D}" type="parTrans" cxnId="{977D3BD2-4D5B-1641-B7BC-D1F2788D576F}">
      <dgm:prSet/>
      <dgm:spPr/>
      <dgm:t>
        <a:bodyPr/>
        <a:lstStyle/>
        <a:p>
          <a:endParaRPr lang="en-US"/>
        </a:p>
      </dgm:t>
    </dgm:pt>
    <dgm:pt modelId="{F2ACC13C-25E9-DD4D-8766-1DEFF943B9D6}" type="sibTrans" cxnId="{977D3BD2-4D5B-1641-B7BC-D1F2788D576F}">
      <dgm:prSet/>
      <dgm:spPr/>
      <dgm:t>
        <a:bodyPr/>
        <a:lstStyle/>
        <a:p>
          <a:endParaRPr lang="en-US"/>
        </a:p>
      </dgm:t>
    </dgm:pt>
    <dgm:pt modelId="{FF8F81A8-A439-E24F-8235-B307801F0934}">
      <dgm:prSet/>
      <dgm:spPr/>
      <dgm:t>
        <a:bodyPr/>
        <a:lstStyle/>
        <a:p>
          <a:r>
            <a:rPr lang="en-US" b="1" dirty="0" err="1"/>
            <a:t>Comité</a:t>
          </a:r>
          <a:r>
            <a:rPr lang="en-US" b="1" dirty="0"/>
            <a:t> de la </a:t>
          </a:r>
          <a:r>
            <a:rPr lang="en-US" b="1" dirty="0" err="1"/>
            <a:t>Conferencia</a:t>
          </a:r>
          <a:r>
            <a:rPr lang="en-US" b="1" dirty="0"/>
            <a:t> Recommit to 2026:</a:t>
          </a:r>
        </a:p>
      </dgm:t>
    </dgm:pt>
    <dgm:pt modelId="{4E05D18C-CFA2-7243-BB43-CDC4D24E960F}" type="parTrans" cxnId="{048FC305-D42F-C345-B9C5-4251124ECB58}">
      <dgm:prSet/>
      <dgm:spPr/>
      <dgm:t>
        <a:bodyPr/>
        <a:lstStyle/>
        <a:p>
          <a:endParaRPr lang="en-US"/>
        </a:p>
      </dgm:t>
    </dgm:pt>
    <dgm:pt modelId="{C55F3E80-7AD7-954F-B93A-8181DEED6FD3}" type="sibTrans" cxnId="{048FC305-D42F-C345-B9C5-4251124ECB58}">
      <dgm:prSet/>
      <dgm:spPr/>
      <dgm:t>
        <a:bodyPr/>
        <a:lstStyle/>
        <a:p>
          <a:endParaRPr lang="en-US"/>
        </a:p>
      </dgm:t>
    </dgm:pt>
    <dgm:pt modelId="{8B0732AE-01ED-364F-B39E-BEDE45CB0CB2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</a:t>
          </a:r>
          <a:r>
            <a:rPr lang="en-US" sz="1450" b="1" spc="-105" dirty="0">
              <a:latin typeface="+mn-lt"/>
              <a:cs typeface="Arial"/>
            </a:rPr>
            <a:t> </a:t>
          </a:r>
          <a:r>
            <a:rPr lang="en-US" sz="1450" b="1" dirty="0">
              <a:latin typeface="+mn-lt"/>
              <a:cs typeface="Arial"/>
            </a:rPr>
            <a:t>A2:</a:t>
          </a:r>
          <a:r>
            <a:rPr lang="en-US" sz="1450" b="1" spc="-5" dirty="0">
              <a:latin typeface="+mn-lt"/>
              <a:cs typeface="Arial"/>
            </a:rPr>
            <a:t> </a:t>
          </a:r>
          <a:r>
            <a:rPr lang="en-US" sz="1450" dirty="0">
              <a:latin typeface="+mn-lt"/>
              <a:cs typeface="Arial"/>
            </a:rPr>
            <a:t>El </a:t>
          </a:r>
          <a:r>
            <a:rPr lang="en-US" sz="1450" dirty="0" err="1">
              <a:latin typeface="+mn-lt"/>
              <a:cs typeface="Arial"/>
            </a:rPr>
            <a:t>comité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i="1" u="sng" dirty="0" err="1">
              <a:latin typeface="+mn-lt"/>
              <a:cs typeface="Arial"/>
            </a:rPr>
            <a:t>recomendó</a:t>
          </a:r>
          <a:r>
            <a:rPr lang="en-US" sz="1450" dirty="0">
              <a:latin typeface="+mn-lt"/>
              <a:cs typeface="Arial"/>
            </a:rPr>
            <a:t> que </a:t>
          </a:r>
          <a:r>
            <a:rPr lang="en-US" sz="1450" dirty="0" err="1">
              <a:latin typeface="+mn-lt"/>
              <a:cs typeface="Arial"/>
            </a:rPr>
            <a:t>una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pregunta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frecuente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sobre</a:t>
          </a:r>
          <a:r>
            <a:rPr lang="en-US" sz="1450" dirty="0">
              <a:latin typeface="+mn-lt"/>
              <a:cs typeface="Arial"/>
            </a:rPr>
            <a:t> «¿</a:t>
          </a:r>
          <a:r>
            <a:rPr lang="en-US" sz="1450" dirty="0" err="1">
              <a:latin typeface="+mn-lt"/>
              <a:cs typeface="Arial"/>
            </a:rPr>
            <a:t>Qué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ocurre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si</a:t>
          </a:r>
          <a:r>
            <a:rPr lang="en-US" sz="1450" dirty="0">
              <a:latin typeface="+mn-lt"/>
              <a:cs typeface="Arial"/>
            </a:rPr>
            <a:t> un </a:t>
          </a:r>
          <a:r>
            <a:rPr lang="en-US" sz="1450" dirty="0" err="1">
              <a:latin typeface="+mn-lt"/>
              <a:cs typeface="Arial"/>
            </a:rPr>
            <a:t>grupo</a:t>
          </a:r>
          <a:r>
            <a:rPr lang="en-US" sz="1450" dirty="0">
              <a:latin typeface="+mn-lt"/>
              <a:cs typeface="Arial"/>
            </a:rPr>
            <a:t> decide no </a:t>
          </a:r>
          <a:r>
            <a:rPr lang="en-US" sz="1450" dirty="0" err="1">
              <a:latin typeface="+mn-lt"/>
              <a:cs typeface="Arial"/>
            </a:rPr>
            <a:t>escuchar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el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informe</a:t>
          </a:r>
          <a:r>
            <a:rPr lang="en-US" sz="1450" dirty="0">
              <a:latin typeface="+mn-lt"/>
              <a:cs typeface="Arial"/>
            </a:rPr>
            <a:t> de un RSG?» se </a:t>
          </a:r>
          <a:r>
            <a:rPr lang="en-US" sz="1450" dirty="0" err="1">
              <a:latin typeface="+mn-lt"/>
              <a:cs typeface="Arial"/>
            </a:rPr>
            <a:t>agregue</a:t>
          </a:r>
          <a:r>
            <a:rPr lang="en-US" sz="1450" dirty="0">
              <a:latin typeface="+mn-lt"/>
              <a:cs typeface="Arial"/>
            </a:rPr>
            <a:t> a la </a:t>
          </a:r>
          <a:r>
            <a:rPr lang="en-US" sz="1450" dirty="0" err="1">
              <a:latin typeface="+mn-lt"/>
              <a:cs typeface="Arial"/>
            </a:rPr>
            <a:t>sección</a:t>
          </a:r>
          <a:r>
            <a:rPr lang="en-US" sz="1450" dirty="0">
              <a:latin typeface="+mn-lt"/>
              <a:cs typeface="Arial"/>
            </a:rPr>
            <a:t> de </a:t>
          </a:r>
          <a:r>
            <a:rPr lang="en-US" sz="1450" dirty="0" err="1">
              <a:latin typeface="+mn-lt"/>
              <a:cs typeface="Arial"/>
            </a:rPr>
            <a:t>preguntas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frecuentes</a:t>
          </a:r>
          <a:r>
            <a:rPr lang="en-US" sz="1450" dirty="0">
              <a:latin typeface="+mn-lt"/>
              <a:cs typeface="Arial"/>
            </a:rPr>
            <a:t> del </a:t>
          </a:r>
          <a:r>
            <a:rPr lang="en-US" sz="1450" dirty="0" err="1">
              <a:latin typeface="+mn-lt"/>
              <a:cs typeface="Arial"/>
            </a:rPr>
            <a:t>capítulo</a:t>
          </a:r>
          <a:r>
            <a:rPr lang="en-US" sz="1450" dirty="0">
              <a:latin typeface="+mn-lt"/>
              <a:cs typeface="Arial"/>
            </a:rPr>
            <a:t> 1 </a:t>
          </a:r>
          <a:r>
            <a:rPr lang="en-US" sz="1450" dirty="0" err="1">
              <a:latin typeface="+mn-lt"/>
              <a:cs typeface="Arial"/>
            </a:rPr>
            <a:t>en</a:t>
          </a:r>
          <a:r>
            <a:rPr lang="en-US" sz="1450" dirty="0">
              <a:latin typeface="+mn-lt"/>
              <a:cs typeface="Arial"/>
            </a:rPr>
            <a:t> la </a:t>
          </a:r>
          <a:r>
            <a:rPr lang="en-US" sz="1450" dirty="0" err="1">
              <a:latin typeface="+mn-lt"/>
              <a:cs typeface="Arial"/>
            </a:rPr>
            <a:t>página</a:t>
          </a:r>
          <a:r>
            <a:rPr lang="en-US" sz="1450" dirty="0">
              <a:latin typeface="+mn-lt"/>
              <a:cs typeface="Arial"/>
            </a:rPr>
            <a:t> 12, </a:t>
          </a:r>
          <a:r>
            <a:rPr lang="en-US" sz="1450" dirty="0" err="1">
              <a:latin typeface="+mn-lt"/>
              <a:cs typeface="Arial"/>
            </a:rPr>
            <a:t>en</a:t>
          </a:r>
          <a:r>
            <a:rPr lang="en-US" sz="1450" dirty="0">
              <a:latin typeface="+mn-lt"/>
              <a:cs typeface="Arial"/>
            </a:rPr>
            <a:t> la </a:t>
          </a:r>
          <a:r>
            <a:rPr lang="en-US" sz="1450" dirty="0" err="1">
              <a:latin typeface="+mn-lt"/>
              <a:cs typeface="Arial"/>
            </a:rPr>
            <a:t>próxima</a:t>
          </a:r>
          <a:r>
            <a:rPr lang="en-US" sz="1450" dirty="0">
              <a:latin typeface="+mn-lt"/>
              <a:cs typeface="Arial"/>
            </a:rPr>
            <a:t> </a:t>
          </a:r>
          <a:r>
            <a:rPr lang="en-US" sz="1450" dirty="0" err="1">
              <a:latin typeface="+mn-lt"/>
              <a:cs typeface="Arial"/>
            </a:rPr>
            <a:t>revisión</a:t>
          </a:r>
          <a:r>
            <a:rPr lang="en-US" sz="1450" dirty="0">
              <a:latin typeface="+mn-lt"/>
              <a:cs typeface="Arial"/>
            </a:rPr>
            <a:t> de El manual de </a:t>
          </a:r>
          <a:r>
            <a:rPr lang="en-US" sz="1450" dirty="0" err="1">
              <a:latin typeface="+mn-lt"/>
              <a:cs typeface="Arial"/>
            </a:rPr>
            <a:t>servicio</a:t>
          </a:r>
          <a:r>
            <a:rPr lang="en-US" sz="1450" dirty="0">
              <a:latin typeface="+mn-lt"/>
              <a:cs typeface="Arial"/>
            </a:rPr>
            <a:t> de AA. </a:t>
          </a:r>
          <a:r>
            <a:rPr lang="en-US" sz="1450" i="1" spc="-10" dirty="0">
              <a:latin typeface="+mn-lt"/>
              <a:cs typeface="Arial"/>
            </a:rPr>
            <a:t>-Compromiso de Informe y Carta de para 2026-</a:t>
          </a:r>
          <a:endParaRPr lang="en-US" sz="1450" i="1" dirty="0"/>
        </a:p>
      </dgm:t>
    </dgm:pt>
    <dgm:pt modelId="{02A5BE21-BFA6-E449-AC5D-003DB0A32714}" type="parTrans" cxnId="{C8E1E68F-1A5D-A840-AB33-EEFE655BDB2E}">
      <dgm:prSet/>
      <dgm:spPr/>
      <dgm:t>
        <a:bodyPr/>
        <a:lstStyle/>
        <a:p>
          <a:endParaRPr lang="en-US"/>
        </a:p>
      </dgm:t>
    </dgm:pt>
    <dgm:pt modelId="{16616278-5D06-2B4A-A696-07BD8EF55BEA}" type="sibTrans" cxnId="{C8E1E68F-1A5D-A840-AB33-EEFE655BDB2E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3">
        <dgm:presLayoutVars>
          <dgm:bulletEnabled val="1"/>
        </dgm:presLayoutVars>
      </dgm:prSet>
      <dgm:spPr/>
    </dgm:pt>
    <dgm:pt modelId="{51E864D9-C028-DC4A-B097-F92719788FAC}" type="pres">
      <dgm:prSet presAssocID="{FF8F81A8-A439-E24F-8235-B307801F093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D90CC79-BEE0-6440-85AE-26008C9AAE80}" type="pres">
      <dgm:prSet presAssocID="{FF8F81A8-A439-E24F-8235-B307801F0934}" presName="childText" presStyleLbl="revTx" presStyleIdx="1" presStyleCnt="3">
        <dgm:presLayoutVars>
          <dgm:bulletEnabled val="1"/>
        </dgm:presLayoutVars>
      </dgm:prSet>
      <dgm:spPr/>
    </dgm:pt>
    <dgm:pt modelId="{C14AF4F5-8D8A-5C49-82DA-23CCBB35B5D6}" type="pres">
      <dgm:prSet presAssocID="{69FDC037-6488-422A-9D12-BCBED655DA4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432E77D-898E-BD4D-BEE6-981FF183FD75}" type="pres">
      <dgm:prSet presAssocID="{69FDC037-6488-422A-9D12-BCBED655DA4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8F79303-F5BE-AD40-A44C-0B827FCC3CEC}" type="presOf" srcId="{FB91E2E1-98B6-4352-9F61-70F581C09952}" destId="{32FD11B5-E0B0-6849-BAEE-766B0254554C}" srcOrd="0" destOrd="0" presId="urn:microsoft.com/office/officeart/2005/8/layout/vList2"/>
    <dgm:cxn modelId="{048FC305-D42F-C345-B9C5-4251124ECB58}" srcId="{8CD61D0F-251C-47DC-B64B-7FCCC728AAE2}" destId="{FF8F81A8-A439-E24F-8235-B307801F0934}" srcOrd="1" destOrd="0" parTransId="{4E05D18C-CFA2-7243-BB43-CDC4D24E960F}" sibTransId="{C55F3E80-7AD7-954F-B93A-8181DEED6FD3}"/>
    <dgm:cxn modelId="{D1B17410-75F8-4032-A9F6-3B0F505BFD53}" srcId="{8CD61D0F-251C-47DC-B64B-7FCCC728AAE2}" destId="{69FDC037-6488-422A-9D12-BCBED655DA4E}" srcOrd="2" destOrd="0" parTransId="{F2C8F98B-0CFD-4ECC-B451-B2BCC513DD9A}" sibTransId="{B4923B97-AF1C-49B5-9E03-F99BC3856632}"/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6DD30630-F53A-EC40-B01D-2275BC5DC977}" type="presOf" srcId="{8B0732AE-01ED-364F-B39E-BEDE45CB0CB2}" destId="{8D90CC79-BEE0-6440-85AE-26008C9AAE80}" srcOrd="0" destOrd="0" presId="urn:microsoft.com/office/officeart/2005/8/layout/vList2"/>
    <dgm:cxn modelId="{FB67A83F-E07B-924E-84F2-34BC4B754F10}" type="presOf" srcId="{3F1ACB2A-A14B-4F66-A4DF-3C7E868717B2}" destId="{D432E77D-898E-BD4D-BEE6-981FF183FD75}" srcOrd="0" destOrd="0" presId="urn:microsoft.com/office/officeart/2005/8/layout/vList2"/>
    <dgm:cxn modelId="{73E9D150-3952-7C42-90B8-47B0417302E8}" type="presOf" srcId="{FF8F81A8-A439-E24F-8235-B307801F0934}" destId="{51E864D9-C028-DC4A-B097-F92719788FAC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676A5C8D-CA68-8E44-9441-03EE0B6FD128}" type="presOf" srcId="{3711A3C6-B05E-3642-B9FF-C283B28B2F6E}" destId="{32FD11B5-E0B0-6849-BAEE-766B0254554C}" srcOrd="0" destOrd="1" presId="urn:microsoft.com/office/officeart/2005/8/layout/vList2"/>
    <dgm:cxn modelId="{C8E1E68F-1A5D-A840-AB33-EEFE655BDB2E}" srcId="{FF8F81A8-A439-E24F-8235-B307801F0934}" destId="{8B0732AE-01ED-364F-B39E-BEDE45CB0CB2}" srcOrd="0" destOrd="0" parTransId="{02A5BE21-BFA6-E449-AC5D-003DB0A32714}" sibTransId="{16616278-5D06-2B4A-A696-07BD8EF55BEA}"/>
    <dgm:cxn modelId="{CE53DF91-8DF4-5744-B787-E06F7BF9D10D}" type="presOf" srcId="{ADF1147B-5CAF-2A4E-B17E-8521B81859FD}" destId="{D432E77D-898E-BD4D-BEE6-981FF183FD75}" srcOrd="0" destOrd="1" presId="urn:microsoft.com/office/officeart/2005/8/layout/vList2"/>
    <dgm:cxn modelId="{A273729A-2DA1-F347-B10E-A03E813A10E1}" srcId="{872FE0E8-BADD-4B1B-8B56-8D6ED9E48015}" destId="{3AA0815F-5C22-864B-9FFC-DBB3C39F1931}" srcOrd="2" destOrd="0" parTransId="{94C54C30-6FB3-7F4C-AD77-45B3CC6ED57D}" sibTransId="{45C8A787-E600-8A4B-A275-6EC88F3D0547}"/>
    <dgm:cxn modelId="{DB1571B7-28CE-4E4D-A7F8-32C30CF0A446}" type="presOf" srcId="{3AA0815F-5C22-864B-9FFC-DBB3C39F1931}" destId="{32FD11B5-E0B0-6849-BAEE-766B0254554C}" srcOrd="0" destOrd="2" presId="urn:microsoft.com/office/officeart/2005/8/layout/vList2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977D3BD2-4D5B-1641-B7BC-D1F2788D576F}" srcId="{69FDC037-6488-422A-9D12-BCBED655DA4E}" destId="{ADF1147B-5CAF-2A4E-B17E-8521B81859FD}" srcOrd="1" destOrd="0" parTransId="{D0EF0E23-158C-5C4B-B044-7F9D135E878D}" sibTransId="{F2ACC13C-25E9-DD4D-8766-1DEFF943B9D6}"/>
    <dgm:cxn modelId="{C667CAE0-8190-40BC-9E23-25237209F3AE}" srcId="{872FE0E8-BADD-4B1B-8B56-8D6ED9E48015}" destId="{FB91E2E1-98B6-4352-9F61-70F581C09952}" srcOrd="0" destOrd="0" parTransId="{FFD292EF-3643-4447-B0BC-49F84C6ADB1D}" sibTransId="{CD6C0E65-3715-46DD-95E9-817BA25C80A0}"/>
    <dgm:cxn modelId="{9DE2F4EE-55A6-414C-84A5-1E113EF48878}" type="presOf" srcId="{69FDC037-6488-422A-9D12-BCBED655DA4E}" destId="{C14AF4F5-8D8A-5C49-82DA-23CCBB35B5D6}" srcOrd="0" destOrd="0" presId="urn:microsoft.com/office/officeart/2005/8/layout/vList2"/>
    <dgm:cxn modelId="{6AFCF6EF-0F5A-4FE5-BA14-C3D17BF813C5}" srcId="{69FDC037-6488-422A-9D12-BCBED655DA4E}" destId="{3F1ACB2A-A14B-4F66-A4DF-3C7E868717B2}" srcOrd="0" destOrd="0" parTransId="{43279AC9-C31F-4F2F-9E59-27CE298BDB71}" sibTransId="{8CB42BE3-30A4-4C82-9D93-C6522B0CE74A}"/>
    <dgm:cxn modelId="{DE4911FA-FC18-784D-A475-23E8049D5D3B}" srcId="{872FE0E8-BADD-4B1B-8B56-8D6ED9E48015}" destId="{3711A3C6-B05E-3642-B9FF-C283B28B2F6E}" srcOrd="1" destOrd="0" parTransId="{6419FFBD-D554-E543-B93A-00BBE89CA33B}" sibTransId="{CAD6DBA7-52BC-6D49-AA45-AFAC083A3D83}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  <dgm:cxn modelId="{6D341290-DAC6-1B4B-9186-38135C6A2306}" type="presParOf" srcId="{34E1F103-3C38-D042-B3EA-77B5A1F654A5}" destId="{51E864D9-C028-DC4A-B097-F92719788FAC}" srcOrd="2" destOrd="0" presId="urn:microsoft.com/office/officeart/2005/8/layout/vList2"/>
    <dgm:cxn modelId="{98B91515-8B75-C942-970D-87ED79977041}" type="presParOf" srcId="{34E1F103-3C38-D042-B3EA-77B5A1F654A5}" destId="{8D90CC79-BEE0-6440-85AE-26008C9AAE80}" srcOrd="3" destOrd="0" presId="urn:microsoft.com/office/officeart/2005/8/layout/vList2"/>
    <dgm:cxn modelId="{EF691503-1A05-6B47-BFF4-2A8EB1BCF0DC}" type="presParOf" srcId="{34E1F103-3C38-D042-B3EA-77B5A1F654A5}" destId="{C14AF4F5-8D8A-5C49-82DA-23CCBB35B5D6}" srcOrd="4" destOrd="0" presId="urn:microsoft.com/office/officeart/2005/8/layout/vList2"/>
    <dgm:cxn modelId="{CE994148-7398-F443-999A-1D66C9F243B4}" type="presParOf" srcId="{34E1F103-3C38-D042-B3EA-77B5A1F654A5}" destId="{D432E77D-898E-BD4D-BEE6-981FF183FD7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Consideraciones</a:t>
          </a:r>
          <a:r>
            <a:rPr lang="en-US" sz="1900" b="1" dirty="0"/>
            <a:t>: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34C5B44D-9620-674A-A5C1-692F45B05CEB}">
      <dgm:prSet custT="1"/>
      <dgm:spPr/>
      <dgm:t>
        <a:bodyPr/>
        <a:lstStyle/>
        <a:p>
          <a:r>
            <a:rPr lang="en-US" sz="1800" b="0" dirty="0">
              <a:latin typeface="+mn-lt"/>
              <a:cs typeface="Arial"/>
            </a:rPr>
            <a:t>El </a:t>
          </a:r>
          <a:r>
            <a:rPr lang="en-US" sz="1800" b="0" dirty="0" err="1">
              <a:latin typeface="+mn-lt"/>
              <a:cs typeface="Arial"/>
            </a:rPr>
            <a:t>comité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evaluó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nivel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máximo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anual</a:t>
          </a:r>
          <a:r>
            <a:rPr lang="en-US" sz="1800" b="0" dirty="0">
              <a:latin typeface="+mn-lt"/>
              <a:cs typeface="Arial"/>
            </a:rPr>
            <a:t> de $7,500 </a:t>
          </a:r>
          <a:r>
            <a:rPr lang="en-US" sz="1800" b="0" dirty="0" err="1">
              <a:latin typeface="+mn-lt"/>
              <a:cs typeface="Arial"/>
            </a:rPr>
            <a:t>aprobado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por</a:t>
          </a:r>
          <a:r>
            <a:rPr lang="en-US" sz="1800" b="0" dirty="0">
              <a:latin typeface="+mn-lt"/>
              <a:cs typeface="Arial"/>
            </a:rPr>
            <a:t> la </a:t>
          </a:r>
          <a:r>
            <a:rPr lang="en-US" sz="1800" b="0" dirty="0" err="1">
              <a:latin typeface="+mn-lt"/>
              <a:cs typeface="Arial"/>
            </a:rPr>
            <a:t>Conferencia</a:t>
          </a:r>
          <a:r>
            <a:rPr lang="en-US" sz="1800" b="0" dirty="0">
              <a:latin typeface="+mn-lt"/>
              <a:cs typeface="Arial"/>
            </a:rPr>
            <a:t> para las </a:t>
          </a:r>
          <a:r>
            <a:rPr lang="en-US" sz="1800" b="0" dirty="0" err="1">
              <a:latin typeface="+mn-lt"/>
              <a:cs typeface="Arial"/>
            </a:rPr>
            <a:t>contribuciones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individuales</a:t>
          </a:r>
          <a:r>
            <a:rPr lang="en-US" sz="1800" b="0" dirty="0">
              <a:latin typeface="+mn-lt"/>
              <a:cs typeface="Arial"/>
            </a:rPr>
            <a:t> de </a:t>
          </a:r>
          <a:r>
            <a:rPr lang="en-US" sz="1800" b="0" dirty="0" err="1">
              <a:latin typeface="+mn-lt"/>
              <a:cs typeface="Arial"/>
            </a:rPr>
            <a:t>miembros</a:t>
          </a:r>
          <a:r>
            <a:rPr lang="en-US" sz="1800" b="0" dirty="0">
              <a:latin typeface="+mn-lt"/>
              <a:cs typeface="Arial"/>
            </a:rPr>
            <a:t> de AA a la Junta de </a:t>
          </a:r>
          <a:r>
            <a:rPr lang="en-US" sz="1800" b="0" dirty="0" err="1">
              <a:latin typeface="+mn-lt"/>
              <a:cs typeface="Arial"/>
            </a:rPr>
            <a:t>Servicios</a:t>
          </a:r>
          <a:r>
            <a:rPr lang="en-US" sz="1800" b="0" dirty="0">
              <a:latin typeface="+mn-lt"/>
              <a:cs typeface="Arial"/>
            </a:rPr>
            <a:t> Generales y </a:t>
          </a:r>
          <a:r>
            <a:rPr lang="en-US" sz="180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800" b="1" dirty="0" err="1">
              <a:solidFill>
                <a:srgbClr val="FF0000"/>
              </a:solidFill>
              <a:latin typeface="+mn-lt"/>
              <a:cs typeface="Arial"/>
            </a:rPr>
            <a:t>adoptó</a:t>
          </a:r>
          <a:r>
            <a:rPr lang="en-US" sz="18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8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+mn-lt"/>
              <a:cs typeface="Arial"/>
            </a:rPr>
            <a:t>medida</a:t>
          </a:r>
          <a:r>
            <a:rPr lang="en-US" sz="1800" b="0" dirty="0">
              <a:latin typeface="+mn-lt"/>
              <a:cs typeface="Arial"/>
            </a:rPr>
            <a:t>. El </a:t>
          </a:r>
          <a:r>
            <a:rPr lang="en-US" sz="1800" b="0" dirty="0" err="1">
              <a:latin typeface="+mn-lt"/>
              <a:cs typeface="Arial"/>
            </a:rPr>
            <a:t>comité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señaló</a:t>
          </a:r>
          <a:r>
            <a:rPr lang="en-US" sz="1800" b="0" dirty="0">
              <a:latin typeface="+mn-lt"/>
              <a:cs typeface="Arial"/>
            </a:rPr>
            <a:t> que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monto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máximo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anual</a:t>
          </a:r>
          <a:r>
            <a:rPr lang="en-US" sz="1800" b="0" dirty="0">
              <a:latin typeface="+mn-lt"/>
              <a:cs typeface="Arial"/>
            </a:rPr>
            <a:t> de las </a:t>
          </a:r>
          <a:r>
            <a:rPr lang="en-US" sz="1800" b="0" dirty="0" err="1">
              <a:latin typeface="+mn-lt"/>
              <a:cs typeface="Arial"/>
            </a:rPr>
            <a:t>contribuciones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fue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aumentado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en</a:t>
          </a:r>
          <a:r>
            <a:rPr lang="en-US" sz="1800" b="0" dirty="0">
              <a:latin typeface="+mn-lt"/>
              <a:cs typeface="Arial"/>
            </a:rPr>
            <a:t> 2024 y </a:t>
          </a:r>
          <a:r>
            <a:rPr lang="en-US" sz="1800" b="0" dirty="0" err="1">
              <a:latin typeface="+mn-lt"/>
              <a:cs typeface="Arial"/>
            </a:rPr>
            <a:t>coincidió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en</a:t>
          </a:r>
          <a:r>
            <a:rPr lang="en-US" sz="1800" b="0" dirty="0">
              <a:latin typeface="+mn-lt"/>
              <a:cs typeface="Arial"/>
            </a:rPr>
            <a:t> que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monto</a:t>
          </a:r>
          <a:r>
            <a:rPr lang="en-US" sz="1800" b="0" dirty="0">
              <a:latin typeface="+mn-lt"/>
              <a:cs typeface="Arial"/>
            </a:rPr>
            <a:t> actual </a:t>
          </a:r>
          <a:r>
            <a:rPr lang="en-US" sz="1800" b="0" dirty="0" err="1">
              <a:latin typeface="+mn-lt"/>
              <a:cs typeface="Arial"/>
            </a:rPr>
            <a:t>sigue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siendo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adecuado</a:t>
          </a:r>
          <a:r>
            <a:rPr lang="en-US" sz="1800" b="0" dirty="0">
              <a:latin typeface="+mn-lt"/>
              <a:cs typeface="Arial"/>
            </a:rPr>
            <a:t>.</a:t>
          </a:r>
          <a:endParaRPr lang="en-US" sz="1800" b="0" dirty="0">
            <a:solidFill>
              <a:schemeClr val="tx1"/>
            </a:solidFill>
            <a:latin typeface="+mn-lt"/>
            <a:cs typeface="Arial"/>
          </a:endParaRPr>
        </a:p>
      </dgm:t>
    </dgm:pt>
    <dgm:pt modelId="{52BDDD10-5ABD-1F4A-8963-C655F2D77437}" type="parTrans" cxnId="{FFE26AA3-7EFF-D64D-BA05-919276D5CC41}">
      <dgm:prSet/>
      <dgm:spPr/>
      <dgm:t>
        <a:bodyPr/>
        <a:lstStyle/>
        <a:p>
          <a:endParaRPr lang="en-US"/>
        </a:p>
      </dgm:t>
    </dgm:pt>
    <dgm:pt modelId="{CC335085-5A54-844C-BF76-54400CF26EB2}" type="sibTrans" cxnId="{FFE26AA3-7EFF-D64D-BA05-919276D5CC41}">
      <dgm:prSet/>
      <dgm:spPr/>
      <dgm:t>
        <a:bodyPr/>
        <a:lstStyle/>
        <a:p>
          <a:endParaRPr lang="en-US"/>
        </a:p>
      </dgm:t>
    </dgm:pt>
    <dgm:pt modelId="{792663B0-BF23-D74A-B8C3-FE2D62590DC3}">
      <dgm:prSet custT="1"/>
      <dgm:spPr/>
      <dgm:t>
        <a:bodyPr/>
        <a:lstStyle/>
        <a:p>
          <a:r>
            <a:rPr lang="en-US" sz="1800" b="0" dirty="0">
              <a:latin typeface="+mn-lt"/>
              <a:cs typeface="Arial"/>
            </a:rPr>
            <a:t>El </a:t>
          </a:r>
          <a:r>
            <a:rPr lang="en-US" sz="1800" b="0" dirty="0" err="1">
              <a:latin typeface="+mn-lt"/>
              <a:cs typeface="Arial"/>
            </a:rPr>
            <a:t>comité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postergó</a:t>
          </a:r>
          <a:r>
            <a:rPr lang="en-US" sz="1800" b="0" dirty="0">
              <a:latin typeface="+mn-lt"/>
              <a:cs typeface="Arial"/>
            </a:rPr>
            <a:t> la </a:t>
          </a:r>
          <a:r>
            <a:rPr lang="en-US" sz="1800" b="0" dirty="0" err="1">
              <a:latin typeface="+mn-lt"/>
              <a:cs typeface="Arial"/>
            </a:rPr>
            <a:t>revisión</a:t>
          </a:r>
          <a:r>
            <a:rPr lang="en-US" sz="1800" b="0" dirty="0">
              <a:latin typeface="+mn-lt"/>
              <a:cs typeface="Arial"/>
            </a:rPr>
            <a:t> del </a:t>
          </a:r>
          <a:r>
            <a:rPr lang="en-US" sz="1800" b="0" dirty="0" err="1">
              <a:latin typeface="+mn-lt"/>
              <a:cs typeface="Arial"/>
            </a:rPr>
            <a:t>paquete</a:t>
          </a:r>
          <a:r>
            <a:rPr lang="en-US" sz="1800" b="0" dirty="0">
              <a:latin typeface="+mn-lt"/>
              <a:cs typeface="Arial"/>
            </a:rPr>
            <a:t> de </a:t>
          </a:r>
          <a:r>
            <a:rPr lang="en-US" sz="1800" b="0" dirty="0" err="1">
              <a:latin typeface="+mn-lt"/>
              <a:cs typeface="Arial"/>
            </a:rPr>
            <a:t>automantenimiento</a:t>
          </a:r>
          <a:r>
            <a:rPr lang="en-US" sz="1800" b="0" dirty="0">
              <a:latin typeface="+mn-lt"/>
              <a:cs typeface="Arial"/>
            </a:rPr>
            <a:t>, </a:t>
          </a:r>
          <a:r>
            <a:rPr lang="en-US" sz="1800" b="0" dirty="0" err="1">
              <a:latin typeface="+mn-lt"/>
              <a:cs typeface="Arial"/>
            </a:rPr>
            <a:t>ya</a:t>
          </a:r>
          <a:r>
            <a:rPr lang="en-US" sz="1800" b="0" dirty="0">
              <a:latin typeface="+mn-lt"/>
              <a:cs typeface="Arial"/>
            </a:rPr>
            <a:t> que </a:t>
          </a:r>
          <a:r>
            <a:rPr lang="en-US" sz="1800" b="0" dirty="0" err="1">
              <a:latin typeface="+mn-lt"/>
              <a:cs typeface="Arial"/>
            </a:rPr>
            <a:t>entiende</a:t>
          </a:r>
          <a:r>
            <a:rPr lang="en-US" sz="1800" b="0" dirty="0">
              <a:latin typeface="+mn-lt"/>
              <a:cs typeface="Arial"/>
            </a:rPr>
            <a:t> que la </a:t>
          </a:r>
          <a:r>
            <a:rPr lang="en-US" sz="1800" b="0" dirty="0" err="1">
              <a:latin typeface="+mn-lt"/>
              <a:cs typeface="Arial"/>
            </a:rPr>
            <a:t>revisión</a:t>
          </a:r>
          <a:r>
            <a:rPr lang="en-US" sz="1800" b="0" dirty="0">
              <a:latin typeface="+mn-lt"/>
              <a:cs typeface="Arial"/>
            </a:rPr>
            <a:t> de </a:t>
          </a:r>
          <a:r>
            <a:rPr lang="en-US" sz="1800" b="0" dirty="0" err="1">
              <a:latin typeface="+mn-lt"/>
              <a:cs typeface="Arial"/>
            </a:rPr>
            <a:t>dicho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paquete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será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efectuada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por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comité</a:t>
          </a:r>
          <a:r>
            <a:rPr lang="en-US" sz="1800" b="0" dirty="0">
              <a:latin typeface="+mn-lt"/>
              <a:cs typeface="Arial"/>
            </a:rPr>
            <a:t> de </a:t>
          </a:r>
          <a:r>
            <a:rPr lang="en-US" sz="1800" b="0" dirty="0" err="1">
              <a:latin typeface="+mn-lt"/>
              <a:cs typeface="Arial"/>
            </a:rPr>
            <a:t>Finanzas</a:t>
          </a:r>
          <a:r>
            <a:rPr lang="en-US" sz="1800" b="0" dirty="0">
              <a:latin typeface="+mn-lt"/>
              <a:cs typeface="Arial"/>
            </a:rPr>
            <a:t> de la </a:t>
          </a:r>
          <a:r>
            <a:rPr lang="en-US" sz="1800" b="0" dirty="0" err="1">
              <a:latin typeface="+mn-lt"/>
              <a:cs typeface="Arial"/>
            </a:rPr>
            <a:t>conferencia</a:t>
          </a:r>
          <a:r>
            <a:rPr lang="en-US" sz="1800" b="0" dirty="0">
              <a:latin typeface="+mn-lt"/>
              <a:cs typeface="Arial"/>
            </a:rPr>
            <a:t> de 2026.</a:t>
          </a:r>
        </a:p>
      </dgm:t>
    </dgm:pt>
    <dgm:pt modelId="{220E060D-F7FB-794A-8AF6-87B96CF178DF}" type="parTrans" cxnId="{01FF8BDB-B6D5-254A-AA63-A0638DE2B9FB}">
      <dgm:prSet/>
      <dgm:spPr/>
      <dgm:t>
        <a:bodyPr/>
        <a:lstStyle/>
        <a:p>
          <a:endParaRPr lang="en-US"/>
        </a:p>
      </dgm:t>
    </dgm:pt>
    <dgm:pt modelId="{1AE961BD-1619-034D-8FB0-C70585CD3E50}" type="sibTrans" cxnId="{01FF8BDB-B6D5-254A-AA63-A0638DE2B9FB}">
      <dgm:prSet/>
      <dgm:spPr/>
      <dgm:t>
        <a:bodyPr/>
        <a:lstStyle/>
        <a:p>
          <a:endParaRPr lang="en-US"/>
        </a:p>
      </dgm:t>
    </dgm:pt>
    <dgm:pt modelId="{71544CB0-1AF5-8446-A7FA-DBD31E93FFFA}">
      <dgm:prSet custT="1"/>
      <dgm:spPr/>
      <dgm:t>
        <a:bodyPr/>
        <a:lstStyle/>
        <a:p>
          <a:endParaRPr lang="en-US" sz="1600" b="0" dirty="0">
            <a:latin typeface="+mn-lt"/>
            <a:cs typeface="Arial"/>
          </a:endParaRPr>
        </a:p>
      </dgm:t>
    </dgm:pt>
    <dgm:pt modelId="{011C51C8-E1CC-AE4F-ADE6-839635A4F077}" type="parTrans" cxnId="{6D86A7D2-EE89-6049-84FB-D53925482C55}">
      <dgm:prSet/>
      <dgm:spPr/>
      <dgm:t>
        <a:bodyPr/>
        <a:lstStyle/>
        <a:p>
          <a:endParaRPr lang="en-US"/>
        </a:p>
      </dgm:t>
    </dgm:pt>
    <dgm:pt modelId="{3FE6D11A-2B81-924F-914A-539A5FAF4C2F}" type="sibTrans" cxnId="{6D86A7D2-EE89-6049-84FB-D53925482C55}">
      <dgm:prSet/>
      <dgm:spPr/>
      <dgm:t>
        <a:bodyPr/>
        <a:lstStyle/>
        <a:p>
          <a:endParaRPr lang="en-US"/>
        </a:p>
      </dgm:t>
    </dgm:pt>
    <dgm:pt modelId="{8F4B313A-E3AE-154C-A559-F7F8A5AA7C8B}">
      <dgm:prSet custT="1"/>
      <dgm:spPr/>
      <dgm:t>
        <a:bodyPr/>
        <a:lstStyle/>
        <a:p>
          <a:endParaRPr lang="en-US" sz="1600" b="0" dirty="0">
            <a:latin typeface="+mn-lt"/>
            <a:cs typeface="Arial"/>
          </a:endParaRPr>
        </a:p>
      </dgm:t>
    </dgm:pt>
    <dgm:pt modelId="{20431F9D-634E-4547-B43F-CB7B6EE3E267}" type="parTrans" cxnId="{50C0EC8A-9D46-D44C-9B13-8FCE933C9619}">
      <dgm:prSet/>
      <dgm:spPr/>
      <dgm:t>
        <a:bodyPr/>
        <a:lstStyle/>
        <a:p>
          <a:endParaRPr lang="en-US"/>
        </a:p>
      </dgm:t>
    </dgm:pt>
    <dgm:pt modelId="{D59A4850-A788-0247-B4C6-8F18E4A43CE0}" type="sibTrans" cxnId="{50C0EC8A-9D46-D44C-9B13-8FCE933C9619}">
      <dgm:prSet/>
      <dgm:spPr/>
      <dgm:t>
        <a:bodyPr/>
        <a:lstStyle/>
        <a:p>
          <a:endParaRPr lang="en-US"/>
        </a:p>
      </dgm:t>
    </dgm:pt>
    <dgm:pt modelId="{2E344C9C-F41C-EF40-816D-61D991BE519A}">
      <dgm:prSet custT="1"/>
      <dgm:spPr/>
      <dgm:t>
        <a:bodyPr/>
        <a:lstStyle/>
        <a:p>
          <a:endParaRPr lang="en-US" sz="1600" b="0" dirty="0">
            <a:latin typeface="+mn-lt"/>
            <a:cs typeface="Arial"/>
          </a:endParaRPr>
        </a:p>
      </dgm:t>
    </dgm:pt>
    <dgm:pt modelId="{3980567A-099B-8C45-9BC3-3793EE432F5C}" type="parTrans" cxnId="{004C583F-CE30-1D4C-A0D9-CE8023D47325}">
      <dgm:prSet/>
      <dgm:spPr/>
      <dgm:t>
        <a:bodyPr/>
        <a:lstStyle/>
        <a:p>
          <a:endParaRPr lang="en-US"/>
        </a:p>
      </dgm:t>
    </dgm:pt>
    <dgm:pt modelId="{124EDE77-5943-2D4B-A888-7E39F538A0CF}" type="sibTrans" cxnId="{004C583F-CE30-1D4C-A0D9-CE8023D47325}">
      <dgm:prSet/>
      <dgm:spPr/>
      <dgm:t>
        <a:bodyPr/>
        <a:lstStyle/>
        <a:p>
          <a:endParaRPr lang="en-US"/>
        </a:p>
      </dgm:t>
    </dgm:pt>
    <dgm:pt modelId="{BBF9C2ED-C735-9C4C-96E3-5C45556BDB9B}">
      <dgm:prSet custT="1"/>
      <dgm:spPr/>
      <dgm:t>
        <a:bodyPr/>
        <a:lstStyle/>
        <a:p>
          <a:endParaRPr lang="en-US" sz="1600" b="0" dirty="0">
            <a:latin typeface="+mn-lt"/>
            <a:cs typeface="Arial"/>
          </a:endParaRPr>
        </a:p>
      </dgm:t>
    </dgm:pt>
    <dgm:pt modelId="{0B91A39A-4E41-C04F-B18A-6831A5A6453E}" type="parTrans" cxnId="{5EEB3DEB-F01E-C546-8B41-5DBA1B991F66}">
      <dgm:prSet/>
      <dgm:spPr/>
      <dgm:t>
        <a:bodyPr/>
        <a:lstStyle/>
        <a:p>
          <a:endParaRPr lang="en-US"/>
        </a:p>
      </dgm:t>
    </dgm:pt>
    <dgm:pt modelId="{988112C5-4847-5846-96C8-B3E0E6A3AA60}" type="sibTrans" cxnId="{5EEB3DEB-F01E-C546-8B41-5DBA1B991F66}">
      <dgm:prSet/>
      <dgm:spPr/>
      <dgm:t>
        <a:bodyPr/>
        <a:lstStyle/>
        <a:p>
          <a:endParaRPr lang="en-US"/>
        </a:p>
      </dgm:t>
    </dgm:pt>
    <dgm:pt modelId="{E7738251-041E-654E-84EC-94BEEA3920B9}">
      <dgm:prSet custT="1"/>
      <dgm:spPr/>
      <dgm:t>
        <a:bodyPr/>
        <a:lstStyle/>
        <a:p>
          <a:r>
            <a:rPr lang="en-US" sz="1800" b="0" dirty="0">
              <a:latin typeface="+mn-lt"/>
              <a:cs typeface="Arial"/>
            </a:rPr>
            <a:t>El </a:t>
          </a:r>
          <a:r>
            <a:rPr lang="en-US" sz="1800" b="0" dirty="0" err="1">
              <a:latin typeface="+mn-lt"/>
              <a:cs typeface="Arial"/>
            </a:rPr>
            <a:t>comité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discutió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hecho</a:t>
          </a:r>
          <a:r>
            <a:rPr lang="en-US" sz="1800" b="0" dirty="0">
              <a:latin typeface="+mn-lt"/>
              <a:cs typeface="Arial"/>
            </a:rPr>
            <a:t> de que </a:t>
          </a:r>
          <a:r>
            <a:rPr lang="en-US" sz="1800" b="0" dirty="0" err="1">
              <a:latin typeface="+mn-lt"/>
              <a:cs typeface="Arial"/>
            </a:rPr>
            <a:t>cada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delegado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tiene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autonomía</a:t>
          </a:r>
          <a:r>
            <a:rPr lang="en-US" sz="1800" b="0" dirty="0">
              <a:latin typeface="+mn-lt"/>
              <a:cs typeface="Arial"/>
            </a:rPr>
            <a:t> para </a:t>
          </a:r>
          <a:r>
            <a:rPr lang="en-US" sz="1800" b="0" dirty="0" err="1">
              <a:latin typeface="+mn-lt"/>
              <a:cs typeface="Arial"/>
            </a:rPr>
            <a:t>comunicar</a:t>
          </a:r>
          <a:r>
            <a:rPr lang="en-US" sz="1800" b="0" dirty="0">
              <a:latin typeface="+mn-lt"/>
              <a:cs typeface="Arial"/>
            </a:rPr>
            <a:t> la </a:t>
          </a:r>
          <a:r>
            <a:rPr lang="en-US" sz="1800" b="0" dirty="0" err="1">
              <a:latin typeface="+mn-lt"/>
              <a:cs typeface="Arial"/>
            </a:rPr>
            <a:t>información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financiera</a:t>
          </a:r>
          <a:r>
            <a:rPr lang="en-US" sz="1800" b="0" dirty="0">
              <a:latin typeface="+mn-lt"/>
              <a:cs typeface="Arial"/>
            </a:rPr>
            <a:t> y </a:t>
          </a:r>
          <a:r>
            <a:rPr lang="en-US" sz="1800" b="0" dirty="0" err="1">
              <a:latin typeface="+mn-lt"/>
              <a:cs typeface="Arial"/>
            </a:rPr>
            <a:t>puede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incluir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detalles</a:t>
          </a:r>
          <a:r>
            <a:rPr lang="en-US" sz="1800" b="0" dirty="0">
              <a:latin typeface="+mn-lt"/>
              <a:cs typeface="Arial"/>
            </a:rPr>
            <a:t> de </a:t>
          </a:r>
          <a:r>
            <a:rPr lang="en-US" sz="1800" b="0" dirty="0" err="1">
              <a:latin typeface="+mn-lt"/>
              <a:cs typeface="Arial"/>
            </a:rPr>
            <a:t>los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servicios</a:t>
          </a:r>
          <a:r>
            <a:rPr lang="en-US" sz="1800" b="0" dirty="0">
              <a:latin typeface="+mn-lt"/>
              <a:cs typeface="Arial"/>
            </a:rPr>
            <a:t> que se </a:t>
          </a:r>
          <a:r>
            <a:rPr lang="en-US" sz="1800" b="0" dirty="0" err="1">
              <a:latin typeface="+mn-lt"/>
              <a:cs typeface="Arial"/>
            </a:rPr>
            <a:t>brindan</a:t>
          </a:r>
          <a:r>
            <a:rPr lang="en-US" sz="1800" b="0" dirty="0">
              <a:latin typeface="+mn-lt"/>
              <a:cs typeface="Arial"/>
            </a:rPr>
            <a:t>, lo que </a:t>
          </a:r>
          <a:r>
            <a:rPr lang="en-US" sz="1800" b="0" dirty="0" err="1">
              <a:latin typeface="+mn-lt"/>
              <a:cs typeface="Arial"/>
            </a:rPr>
            <a:t>ayudará</a:t>
          </a:r>
          <a:r>
            <a:rPr lang="en-US" sz="1800" b="0" dirty="0">
              <a:latin typeface="+mn-lt"/>
              <a:cs typeface="Arial"/>
            </a:rPr>
            <a:t> a </a:t>
          </a:r>
          <a:r>
            <a:rPr lang="en-US" sz="1800" b="0" dirty="0" err="1">
              <a:latin typeface="+mn-lt"/>
              <a:cs typeface="Arial"/>
            </a:rPr>
            <a:t>los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distritos</a:t>
          </a:r>
          <a:r>
            <a:rPr lang="en-US" sz="1800" b="0" dirty="0">
              <a:latin typeface="+mn-lt"/>
              <a:cs typeface="Arial"/>
            </a:rPr>
            <a:t>, </a:t>
          </a:r>
          <a:r>
            <a:rPr lang="en-US" sz="1800" b="0" dirty="0" err="1">
              <a:latin typeface="+mn-lt"/>
              <a:cs typeface="Arial"/>
            </a:rPr>
            <a:t>grupos</a:t>
          </a:r>
          <a:r>
            <a:rPr lang="en-US" sz="1800" b="0" dirty="0">
              <a:latin typeface="+mn-lt"/>
              <a:cs typeface="Arial"/>
            </a:rPr>
            <a:t> y </a:t>
          </a:r>
          <a:r>
            <a:rPr lang="en-US" sz="1800" b="0" dirty="0" err="1">
              <a:latin typeface="+mn-lt"/>
              <a:cs typeface="Arial"/>
            </a:rPr>
            <a:t>miembros</a:t>
          </a:r>
          <a:r>
            <a:rPr lang="en-US" sz="1800" b="0" dirty="0">
              <a:latin typeface="+mn-lt"/>
              <a:cs typeface="Arial"/>
            </a:rPr>
            <a:t> a </a:t>
          </a:r>
          <a:r>
            <a:rPr lang="en-US" sz="1800" b="0" dirty="0" err="1">
              <a:latin typeface="+mn-lt"/>
              <a:cs typeface="Arial"/>
            </a:rPr>
            <a:t>actualizar</a:t>
          </a:r>
          <a:r>
            <a:rPr lang="en-US" sz="1800" b="0" dirty="0">
              <a:latin typeface="+mn-lt"/>
              <a:cs typeface="Arial"/>
            </a:rPr>
            <a:t> sus </a:t>
          </a:r>
          <a:r>
            <a:rPr lang="en-US" sz="1800" b="0" dirty="0" err="1">
              <a:latin typeface="+mn-lt"/>
              <a:cs typeface="Arial"/>
            </a:rPr>
            <a:t>contribuciones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en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consecuencia</a:t>
          </a:r>
          <a:r>
            <a:rPr lang="en-US" sz="1800" b="0" dirty="0">
              <a:latin typeface="+mn-lt"/>
              <a:cs typeface="Arial"/>
            </a:rPr>
            <a:t>.</a:t>
          </a:r>
        </a:p>
      </dgm:t>
    </dgm:pt>
    <dgm:pt modelId="{41BE4956-96E9-D94A-B902-79EFACC677AC}" type="sibTrans" cxnId="{7ECAC967-A893-2B40-8EFD-26DDE46DF24F}">
      <dgm:prSet/>
      <dgm:spPr/>
      <dgm:t>
        <a:bodyPr/>
        <a:lstStyle/>
        <a:p>
          <a:endParaRPr lang="en-US"/>
        </a:p>
      </dgm:t>
    </dgm:pt>
    <dgm:pt modelId="{B200E514-81CD-8849-922C-29B065EE3610}" type="parTrans" cxnId="{7ECAC967-A893-2B40-8EFD-26DDE46DF24F}">
      <dgm:prSet/>
      <dgm:spPr/>
      <dgm:t>
        <a:bodyPr/>
        <a:lstStyle/>
        <a:p>
          <a:endParaRPr lang="en-US"/>
        </a:p>
      </dgm:t>
    </dgm:pt>
    <dgm:pt modelId="{FB91E2E1-98B6-4352-9F61-70F581C09952}">
      <dgm:prSet custT="1"/>
      <dgm:spPr/>
      <dgm:t>
        <a:bodyPr/>
        <a:lstStyle/>
        <a:p>
          <a:r>
            <a:rPr lang="en-US" sz="1800" b="0" dirty="0">
              <a:latin typeface="+mn-lt"/>
              <a:cs typeface="Arial"/>
            </a:rPr>
            <a:t>El </a:t>
          </a:r>
          <a:r>
            <a:rPr lang="en-US" sz="1800" b="0" dirty="0" err="1">
              <a:latin typeface="+mn-lt"/>
              <a:cs typeface="Arial"/>
            </a:rPr>
            <a:t>comité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habló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sobre</a:t>
          </a:r>
          <a:r>
            <a:rPr lang="en-US" sz="1800" b="0" dirty="0">
              <a:latin typeface="+mn-lt"/>
              <a:cs typeface="Arial"/>
            </a:rPr>
            <a:t> la </a:t>
          </a:r>
          <a:r>
            <a:rPr lang="en-US" sz="1800" b="0" dirty="0" err="1">
              <a:latin typeface="+mn-lt"/>
              <a:cs typeface="Arial"/>
            </a:rPr>
            <a:t>acción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plenaria</a:t>
          </a:r>
          <a:r>
            <a:rPr lang="en-US" sz="1800" b="0" dirty="0">
              <a:latin typeface="+mn-lt"/>
              <a:cs typeface="Arial"/>
            </a:rPr>
            <a:t> de 2024 de </a:t>
          </a:r>
          <a:r>
            <a:rPr lang="en-US" sz="1800" b="0" dirty="0" err="1">
              <a:latin typeface="+mn-lt"/>
              <a:cs typeface="Arial"/>
            </a:rPr>
            <a:t>reafirmar</a:t>
          </a:r>
          <a:r>
            <a:rPr lang="en-US" sz="1800" b="0" dirty="0">
              <a:latin typeface="+mn-lt"/>
              <a:cs typeface="Arial"/>
            </a:rPr>
            <a:t> la </a:t>
          </a:r>
          <a:r>
            <a:rPr lang="en-US" sz="1800" b="0" dirty="0" err="1">
              <a:latin typeface="+mn-lt"/>
              <a:cs typeface="Arial"/>
            </a:rPr>
            <a:t>acción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recomendable</a:t>
          </a:r>
          <a:r>
            <a:rPr lang="en-US" sz="1800" b="0" dirty="0">
              <a:latin typeface="+mn-lt"/>
              <a:cs typeface="Arial"/>
            </a:rPr>
            <a:t> de 1975, «que </a:t>
          </a:r>
          <a:r>
            <a:rPr lang="en-US" sz="1800" b="0" dirty="0" err="1">
              <a:latin typeface="+mn-lt"/>
              <a:cs typeface="Arial"/>
            </a:rPr>
            <a:t>los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delegados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pongan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más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énfasis</a:t>
          </a:r>
          <a:r>
            <a:rPr lang="en-US" sz="1800" b="0" dirty="0">
              <a:latin typeface="+mn-lt"/>
              <a:cs typeface="Arial"/>
            </a:rPr>
            <a:t> ante </a:t>
          </a:r>
          <a:r>
            <a:rPr lang="en-US" sz="1800" b="0" dirty="0" err="1">
              <a:latin typeface="+mn-lt"/>
              <a:cs typeface="Arial"/>
            </a:rPr>
            <a:t>los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grupos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sobre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efecto</a:t>
          </a:r>
          <a:r>
            <a:rPr lang="en-US" sz="1800" b="0" dirty="0">
              <a:latin typeface="+mn-lt"/>
              <a:cs typeface="Arial"/>
            </a:rPr>
            <a:t> que la </a:t>
          </a:r>
          <a:r>
            <a:rPr lang="en-US" sz="1800" b="0" dirty="0" err="1">
              <a:latin typeface="+mn-lt"/>
              <a:cs typeface="Arial"/>
            </a:rPr>
            <a:t>inflación</a:t>
          </a:r>
          <a:r>
            <a:rPr lang="en-US" sz="1800" b="0" dirty="0">
              <a:latin typeface="+mn-lt"/>
              <a:cs typeface="Arial"/>
            </a:rPr>
            <a:t> ha </a:t>
          </a:r>
          <a:r>
            <a:rPr lang="en-US" sz="1800" b="0" dirty="0" err="1">
              <a:latin typeface="+mn-lt"/>
              <a:cs typeface="Arial"/>
            </a:rPr>
            <a:t>tenido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en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el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dólar</a:t>
          </a:r>
          <a:r>
            <a:rPr lang="en-US" sz="1800" b="0" dirty="0">
              <a:latin typeface="+mn-lt"/>
              <a:cs typeface="Arial"/>
            </a:rPr>
            <a:t> de las </a:t>
          </a:r>
          <a:r>
            <a:rPr lang="en-US" sz="1800" b="0" dirty="0" err="1">
              <a:latin typeface="+mn-lt"/>
              <a:cs typeface="Arial"/>
            </a:rPr>
            <a:t>contribuciones</a:t>
          </a:r>
          <a:r>
            <a:rPr lang="en-US" sz="1800" b="0" dirty="0">
              <a:latin typeface="+mn-lt"/>
              <a:cs typeface="Arial"/>
            </a:rPr>
            <a:t> y la </a:t>
          </a:r>
          <a:r>
            <a:rPr lang="en-US" sz="1800" b="0" dirty="0" err="1">
              <a:latin typeface="+mn-lt"/>
              <a:cs typeface="Arial"/>
            </a:rPr>
            <a:t>necesidad</a:t>
          </a:r>
          <a:r>
            <a:rPr lang="en-US" sz="1800" b="0" dirty="0">
              <a:latin typeface="+mn-lt"/>
              <a:cs typeface="Arial"/>
            </a:rPr>
            <a:t> de </a:t>
          </a:r>
          <a:r>
            <a:rPr lang="en-US" sz="1800" b="0" dirty="0" err="1">
              <a:latin typeface="+mn-lt"/>
              <a:cs typeface="Arial"/>
            </a:rPr>
            <a:t>ajustar</a:t>
          </a:r>
          <a:r>
            <a:rPr lang="en-US" sz="1800" b="0" dirty="0">
              <a:latin typeface="+mn-lt"/>
              <a:cs typeface="Arial"/>
            </a:rPr>
            <a:t> las </a:t>
          </a:r>
          <a:r>
            <a:rPr lang="en-US" sz="1800" b="0" dirty="0" err="1">
              <a:latin typeface="+mn-lt"/>
              <a:cs typeface="Arial"/>
            </a:rPr>
            <a:t>contribuciones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adecuadamente</a:t>
          </a:r>
          <a:r>
            <a:rPr lang="en-US" sz="1800" b="0" dirty="0">
              <a:latin typeface="+mn-lt"/>
              <a:cs typeface="Arial"/>
            </a:rPr>
            <a:t>, para </a:t>
          </a:r>
          <a:r>
            <a:rPr lang="en-US" sz="1800" b="0" dirty="0" err="1">
              <a:latin typeface="+mn-lt"/>
              <a:cs typeface="Arial"/>
            </a:rPr>
            <a:t>apoyar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los</a:t>
          </a:r>
          <a:r>
            <a:rPr lang="en-US" sz="1800" b="0" dirty="0">
              <a:latin typeface="+mn-lt"/>
              <a:cs typeface="Arial"/>
            </a:rPr>
            <a:t> </a:t>
          </a:r>
          <a:r>
            <a:rPr lang="en-US" sz="1800" b="0" dirty="0" err="1">
              <a:latin typeface="+mn-lt"/>
              <a:cs typeface="Arial"/>
            </a:rPr>
            <a:t>servicios</a:t>
          </a:r>
          <a:r>
            <a:rPr lang="en-US" sz="1800" b="0" dirty="0">
              <a:latin typeface="+mn-lt"/>
              <a:cs typeface="Arial"/>
            </a:rPr>
            <a:t> que </a:t>
          </a:r>
          <a:r>
            <a:rPr lang="en-US" sz="1800" b="0" dirty="0" err="1">
              <a:latin typeface="+mn-lt"/>
              <a:cs typeface="Arial"/>
            </a:rPr>
            <a:t>ofrece</a:t>
          </a:r>
          <a:r>
            <a:rPr lang="en-US" sz="1800" b="0" dirty="0">
              <a:latin typeface="+mn-lt"/>
              <a:cs typeface="Arial"/>
            </a:rPr>
            <a:t> la Junta de </a:t>
          </a:r>
          <a:r>
            <a:rPr lang="en-US" sz="1800" b="0" dirty="0" err="1">
              <a:latin typeface="+mn-lt"/>
              <a:cs typeface="Arial"/>
            </a:rPr>
            <a:t>Servicios</a:t>
          </a:r>
          <a:r>
            <a:rPr lang="en-US" sz="1800" b="0" dirty="0">
              <a:latin typeface="+mn-lt"/>
              <a:cs typeface="Arial"/>
            </a:rPr>
            <a:t> Generales», y </a:t>
          </a:r>
          <a:r>
            <a:rPr lang="en-US" sz="180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800" b="1" dirty="0" err="1">
              <a:solidFill>
                <a:srgbClr val="FF0000"/>
              </a:solidFill>
              <a:latin typeface="+mn-lt"/>
              <a:cs typeface="Arial"/>
            </a:rPr>
            <a:t>adoptó</a:t>
          </a:r>
          <a:r>
            <a:rPr lang="en-US" sz="18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8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+mn-lt"/>
              <a:cs typeface="Arial"/>
            </a:rPr>
            <a:t>medida</a:t>
          </a:r>
          <a:r>
            <a:rPr lang="en-US" sz="1800" b="0" dirty="0">
              <a:latin typeface="+mn-lt"/>
              <a:cs typeface="Arial"/>
            </a:rPr>
            <a:t>.</a:t>
          </a:r>
          <a:endParaRPr lang="en-US" sz="1800" b="0" dirty="0">
            <a:solidFill>
              <a:schemeClr val="tx1"/>
            </a:solidFill>
            <a:latin typeface="+mn-lt"/>
          </a:endParaRPr>
        </a:p>
      </dgm:t>
    </dgm:pt>
    <dgm:pt modelId="{CD6C0E65-3715-46DD-95E9-817BA25C80A0}" type="sibTrans" cxnId="{C667CAE0-8190-40BC-9E23-25237209F3AE}">
      <dgm:prSet/>
      <dgm:spPr/>
      <dgm:t>
        <a:bodyPr/>
        <a:lstStyle/>
        <a:p>
          <a:endParaRPr lang="en-US"/>
        </a:p>
      </dgm:t>
    </dgm:pt>
    <dgm:pt modelId="{FFD292EF-3643-4447-B0BC-49F84C6ADB1D}" type="parTrans" cxnId="{C667CAE0-8190-40BC-9E23-25237209F3AE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 custScaleY="97140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55B46620-C282-4E4F-A51D-A54EB73846D9}" type="presOf" srcId="{872FE0E8-BADD-4B1B-8B56-8D6ED9E48015}" destId="{EF836C9C-CF91-8442-8EAA-E04BEB5F442A}" srcOrd="0" destOrd="0" presId="urn:microsoft.com/office/officeart/2005/8/layout/vList2"/>
    <dgm:cxn modelId="{0F44882B-7CDF-2744-996A-EE009715E34C}" type="presOf" srcId="{71544CB0-1AF5-8446-A7FA-DBD31E93FFFA}" destId="{32FD11B5-E0B0-6849-BAEE-766B0254554C}" srcOrd="0" destOrd="4" presId="urn:microsoft.com/office/officeart/2005/8/layout/vList2"/>
    <dgm:cxn modelId="{004C583F-CE30-1D4C-A0D9-CE8023D47325}" srcId="{792663B0-BF23-D74A-B8C3-FE2D62590DC3}" destId="{2E344C9C-F41C-EF40-816D-61D991BE519A}" srcOrd="2" destOrd="0" parTransId="{3980567A-099B-8C45-9BC3-3793EE432F5C}" sibTransId="{124EDE77-5943-2D4B-A888-7E39F538A0CF}"/>
    <dgm:cxn modelId="{7ECAC967-A893-2B40-8EFD-26DDE46DF24F}" srcId="{872FE0E8-BADD-4B1B-8B56-8D6ED9E48015}" destId="{E7738251-041E-654E-84EC-94BEEA3920B9}" srcOrd="1" destOrd="0" parTransId="{B200E514-81CD-8849-922C-29B065EE3610}" sibTransId="{41BE4956-96E9-D94A-B902-79EFACC677AC}"/>
    <dgm:cxn modelId="{6EE1B76D-6A1B-5841-A967-4A9B733B5605}" type="presOf" srcId="{FB91E2E1-98B6-4352-9F61-70F581C09952}" destId="{32FD11B5-E0B0-6849-BAEE-766B0254554C}" srcOrd="0" destOrd="0" presId="urn:microsoft.com/office/officeart/2005/8/layout/vList2"/>
    <dgm:cxn modelId="{41969E78-48D2-5A4C-8960-AB0E033388EA}" type="presOf" srcId="{8F4B313A-E3AE-154C-A559-F7F8A5AA7C8B}" destId="{32FD11B5-E0B0-6849-BAEE-766B0254554C}" srcOrd="0" destOrd="5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1FF02381-34F9-4449-B0DE-E7698E83604B}" type="presOf" srcId="{34C5B44D-9620-674A-A5C1-692F45B05CEB}" destId="{32FD11B5-E0B0-6849-BAEE-766B0254554C}" srcOrd="0" destOrd="2" presId="urn:microsoft.com/office/officeart/2005/8/layout/vList2"/>
    <dgm:cxn modelId="{50C0EC8A-9D46-D44C-9B13-8FCE933C9619}" srcId="{792663B0-BF23-D74A-B8C3-FE2D62590DC3}" destId="{8F4B313A-E3AE-154C-A559-F7F8A5AA7C8B}" srcOrd="1" destOrd="0" parTransId="{20431F9D-634E-4547-B43F-CB7B6EE3E267}" sibTransId="{D59A4850-A788-0247-B4C6-8F18E4A43CE0}"/>
    <dgm:cxn modelId="{8CADD69F-6AC1-8045-B8B8-4FC22B049E2A}" type="presOf" srcId="{792663B0-BF23-D74A-B8C3-FE2D62590DC3}" destId="{32FD11B5-E0B0-6849-BAEE-766B0254554C}" srcOrd="0" destOrd="3" presId="urn:microsoft.com/office/officeart/2005/8/layout/vList2"/>
    <dgm:cxn modelId="{FFE26AA3-7EFF-D64D-BA05-919276D5CC41}" srcId="{872FE0E8-BADD-4B1B-8B56-8D6ED9E48015}" destId="{34C5B44D-9620-674A-A5C1-692F45B05CEB}" srcOrd="2" destOrd="0" parTransId="{52BDDD10-5ABD-1F4A-8963-C655F2D77437}" sibTransId="{CC335085-5A54-844C-BF76-54400CF26EB2}"/>
    <dgm:cxn modelId="{E280B5A6-D3DC-1040-9A64-5078D2C46033}" type="presOf" srcId="{E7738251-041E-654E-84EC-94BEEA3920B9}" destId="{32FD11B5-E0B0-6849-BAEE-766B0254554C}" srcOrd="0" destOrd="1" presId="urn:microsoft.com/office/officeart/2005/8/layout/vList2"/>
    <dgm:cxn modelId="{223380BB-29C5-5F40-B89A-FA332E8C2AB0}" type="presOf" srcId="{2E344C9C-F41C-EF40-816D-61D991BE519A}" destId="{32FD11B5-E0B0-6849-BAEE-766B0254554C}" srcOrd="0" destOrd="6" presId="urn:microsoft.com/office/officeart/2005/8/layout/vList2"/>
    <dgm:cxn modelId="{6D86A7D2-EE89-6049-84FB-D53925482C55}" srcId="{792663B0-BF23-D74A-B8C3-FE2D62590DC3}" destId="{71544CB0-1AF5-8446-A7FA-DBD31E93FFFA}" srcOrd="0" destOrd="0" parTransId="{011C51C8-E1CC-AE4F-ADE6-839635A4F077}" sibTransId="{3FE6D11A-2B81-924F-914A-539A5FAF4C2F}"/>
    <dgm:cxn modelId="{01FF8BDB-B6D5-254A-AA63-A0638DE2B9FB}" srcId="{872FE0E8-BADD-4B1B-8B56-8D6ED9E48015}" destId="{792663B0-BF23-D74A-B8C3-FE2D62590DC3}" srcOrd="3" destOrd="0" parTransId="{220E060D-F7FB-794A-8AF6-87B96CF178DF}" sibTransId="{1AE961BD-1619-034D-8FB0-C70585CD3E50}"/>
    <dgm:cxn modelId="{C667CAE0-8190-40BC-9E23-25237209F3AE}" srcId="{872FE0E8-BADD-4B1B-8B56-8D6ED9E48015}" destId="{FB91E2E1-98B6-4352-9F61-70F581C09952}" srcOrd="0" destOrd="0" parTransId="{FFD292EF-3643-4447-B0BC-49F84C6ADB1D}" sibTransId="{CD6C0E65-3715-46DD-95E9-817BA25C80A0}"/>
    <dgm:cxn modelId="{F0DD84E5-E14B-EF4F-AC8A-7C2E227E87E7}" type="presOf" srcId="{BBF9C2ED-C735-9C4C-96E3-5C45556BDB9B}" destId="{32FD11B5-E0B0-6849-BAEE-766B0254554C}" srcOrd="0" destOrd="7" presId="urn:microsoft.com/office/officeart/2005/8/layout/vList2"/>
    <dgm:cxn modelId="{5EEB3DEB-F01E-C546-8B41-5DBA1B991F66}" srcId="{792663B0-BF23-D74A-B8C3-FE2D62590DC3}" destId="{BBF9C2ED-C735-9C4C-96E3-5C45556BDB9B}" srcOrd="3" destOrd="0" parTransId="{0B91A39A-4E41-C04F-B18A-6831A5A6453E}" sibTransId="{988112C5-4847-5846-96C8-B3E0E6A3AA60}"/>
    <dgm:cxn modelId="{A8530D54-EC74-204D-92E5-BF51502D0624}" type="presParOf" srcId="{34E1F103-3C38-D042-B3EA-77B5A1F654A5}" destId="{EF836C9C-CF91-8442-8EAA-E04BEB5F442A}" srcOrd="0" destOrd="0" presId="urn:microsoft.com/office/officeart/2005/8/layout/vList2"/>
    <dgm:cxn modelId="{A4944877-DC3A-C540-9D92-FA3CB4C02619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600" b="1" dirty="0" err="1"/>
            <a:t>Acciones</a:t>
          </a:r>
          <a:r>
            <a:rPr lang="en-US" sz="1600" b="1" dirty="0"/>
            <a:t> </a:t>
          </a:r>
          <a:r>
            <a:rPr lang="en-US" sz="1600" b="1" dirty="0" err="1"/>
            <a:t>Consultivass</a:t>
          </a:r>
          <a:r>
            <a:rPr lang="en-US" sz="1600" b="1" dirty="0"/>
            <a:t>:</a:t>
          </a:r>
          <a:endParaRPr lang="en-US" sz="16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A2: </a:t>
          </a:r>
          <a:r>
            <a:rPr lang="en-US" sz="1450" dirty="0"/>
            <a:t>El </a:t>
          </a:r>
          <a:r>
            <a:rPr lang="en-US" sz="1450" dirty="0" err="1"/>
            <a:t>comité</a:t>
          </a:r>
          <a:r>
            <a:rPr lang="en-US" sz="1450" dirty="0"/>
            <a:t> </a:t>
          </a:r>
          <a:r>
            <a:rPr lang="en-US" sz="1450" u="sng" dirty="0" err="1"/>
            <a:t>recomendó</a:t>
          </a:r>
          <a:r>
            <a:rPr lang="en-US" sz="1450" dirty="0"/>
            <a:t> que </a:t>
          </a:r>
          <a:r>
            <a:rPr lang="en-US" sz="1450" dirty="0" err="1"/>
            <a:t>el</a:t>
          </a:r>
          <a:r>
            <a:rPr lang="en-US" sz="1450" dirty="0"/>
            <a:t> </a:t>
          </a:r>
          <a:r>
            <a:rPr lang="en-US" sz="1450" dirty="0" err="1"/>
            <a:t>comité</a:t>
          </a:r>
          <a:r>
            <a:rPr lang="en-US" sz="1450" dirty="0"/>
            <a:t> del Grapevine y La Viña de la </a:t>
          </a:r>
          <a:r>
            <a:rPr lang="en-US" sz="1450" dirty="0" err="1"/>
            <a:t>conferencia</a:t>
          </a:r>
          <a:r>
            <a:rPr lang="en-US" sz="1450" dirty="0"/>
            <a:t> revise </a:t>
          </a:r>
          <a:r>
            <a:rPr lang="en-US" sz="1450" dirty="0" err="1"/>
            <a:t>anualmente</a:t>
          </a:r>
          <a:r>
            <a:rPr lang="en-US" sz="1450" dirty="0"/>
            <a:t> </a:t>
          </a:r>
          <a:r>
            <a:rPr lang="en-US" sz="1450" dirty="0" err="1"/>
            <a:t>sendos</a:t>
          </a:r>
          <a:r>
            <a:rPr lang="en-US" sz="1450" dirty="0"/>
            <a:t> planes </a:t>
          </a:r>
          <a:r>
            <a:rPr lang="en-US" sz="1450" dirty="0" err="1"/>
            <a:t>quinquenales</a:t>
          </a:r>
          <a:r>
            <a:rPr lang="en-US" sz="1450" dirty="0"/>
            <a:t> para </a:t>
          </a:r>
          <a:r>
            <a:rPr lang="en-US" sz="1450" dirty="0" err="1"/>
            <a:t>el</a:t>
          </a:r>
          <a:r>
            <a:rPr lang="en-US" sz="1450" dirty="0"/>
            <a:t> Grapevine y para La Viña. Los </a:t>
          </a:r>
          <a:r>
            <a:rPr lang="en-US" sz="1450" dirty="0" err="1"/>
            <a:t>materiales</a:t>
          </a:r>
          <a:r>
            <a:rPr lang="en-US" sz="1450" dirty="0"/>
            <a:t> de </a:t>
          </a:r>
          <a:r>
            <a:rPr lang="en-US" sz="1450" dirty="0" err="1"/>
            <a:t>referencia</a:t>
          </a:r>
          <a:r>
            <a:rPr lang="en-US" sz="1450" dirty="0"/>
            <a:t> de ambos planes </a:t>
          </a:r>
          <a:r>
            <a:rPr lang="en-US" sz="1450" dirty="0" err="1"/>
            <a:t>deben</a:t>
          </a:r>
          <a:r>
            <a:rPr lang="en-US" sz="1450" dirty="0"/>
            <a:t> </a:t>
          </a:r>
          <a:r>
            <a:rPr lang="en-US" sz="1450" dirty="0" err="1"/>
            <a:t>incluir</a:t>
          </a:r>
          <a:r>
            <a:rPr lang="en-US" sz="1450" dirty="0"/>
            <a:t> al </a:t>
          </a:r>
          <a:r>
            <a:rPr lang="en-US" sz="1450" dirty="0" err="1"/>
            <a:t>menos</a:t>
          </a:r>
          <a:r>
            <a:rPr lang="en-US" sz="1450" dirty="0"/>
            <a:t> </a:t>
          </a:r>
          <a:r>
            <a:rPr lang="en-US" sz="1450" dirty="0" err="1"/>
            <a:t>cinco</a:t>
          </a:r>
          <a:r>
            <a:rPr lang="en-US" sz="1450" dirty="0"/>
            <a:t> </a:t>
          </a:r>
          <a:r>
            <a:rPr lang="en-US" sz="1450" dirty="0" err="1"/>
            <a:t>años</a:t>
          </a:r>
          <a:r>
            <a:rPr lang="en-US" sz="1450" dirty="0"/>
            <a:t> del </a:t>
          </a:r>
          <a:r>
            <a:rPr lang="en-US" sz="1450" dirty="0" err="1"/>
            <a:t>historial</a:t>
          </a:r>
          <a:r>
            <a:rPr lang="en-US" sz="1450" dirty="0"/>
            <a:t> </a:t>
          </a:r>
          <a:r>
            <a:rPr lang="en-US" sz="1450" dirty="0" err="1"/>
            <a:t>financiero</a:t>
          </a:r>
          <a:r>
            <a:rPr lang="en-US" sz="1450" dirty="0"/>
            <a:t>, </a:t>
          </a:r>
          <a:r>
            <a:rPr lang="en-US" sz="1450" dirty="0" err="1"/>
            <a:t>así</a:t>
          </a:r>
          <a:r>
            <a:rPr lang="en-US" sz="1450" dirty="0"/>
            <a:t> </a:t>
          </a:r>
          <a:r>
            <a:rPr lang="en-US" sz="1450" dirty="0" err="1"/>
            <a:t>como</a:t>
          </a:r>
          <a:r>
            <a:rPr lang="en-US" sz="1450" dirty="0"/>
            <a:t> </a:t>
          </a:r>
          <a:r>
            <a:rPr lang="en-US" sz="1450" dirty="0" err="1"/>
            <a:t>cualquier</a:t>
          </a:r>
          <a:r>
            <a:rPr lang="en-US" sz="1450" dirty="0"/>
            <a:t> </a:t>
          </a:r>
          <a:r>
            <a:rPr lang="en-US" sz="1450" dirty="0" err="1"/>
            <a:t>documento</a:t>
          </a:r>
          <a:r>
            <a:rPr lang="en-US" sz="1450" dirty="0"/>
            <a:t> histórico o </a:t>
          </a:r>
          <a:r>
            <a:rPr lang="en-US" sz="1450" dirty="0" err="1"/>
            <a:t>estratégico</a:t>
          </a:r>
          <a:r>
            <a:rPr lang="en-US" sz="1450" dirty="0"/>
            <a:t> </a:t>
          </a:r>
          <a:r>
            <a:rPr lang="en-US" sz="1450" dirty="0" err="1"/>
            <a:t>rele-vante</a:t>
          </a:r>
          <a:r>
            <a:rPr lang="en-US" sz="1450" dirty="0"/>
            <a:t> que </a:t>
          </a:r>
          <a:r>
            <a:rPr lang="en-US" sz="1450" dirty="0" err="1"/>
            <a:t>justifique</a:t>
          </a:r>
          <a:r>
            <a:rPr lang="en-US" sz="1450" dirty="0"/>
            <a:t> sus </a:t>
          </a:r>
          <a:r>
            <a:rPr lang="en-US" sz="1450" dirty="0" err="1"/>
            <a:t>proyecciones</a:t>
          </a:r>
          <a:r>
            <a:rPr lang="en-US" sz="1450" dirty="0"/>
            <a:t>. </a:t>
          </a:r>
          <a:endParaRPr lang="en-US" sz="145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257D2DF1-2D34-974E-85FC-A4DADA166364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B: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folleto</a:t>
          </a:r>
          <a:r>
            <a:rPr lang="en-US" sz="1450" b="0" dirty="0">
              <a:latin typeface="+mn-lt"/>
              <a:cs typeface="Arial"/>
            </a:rPr>
            <a:t> El Grapevine y La Viña: </a:t>
          </a:r>
          <a:r>
            <a:rPr lang="en-US" sz="1450" b="0" dirty="0" err="1">
              <a:latin typeface="+mn-lt"/>
              <a:cs typeface="Arial"/>
            </a:rPr>
            <a:t>nuestras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reuniones</a:t>
          </a:r>
          <a:r>
            <a:rPr lang="en-US" sz="1450" b="0" dirty="0">
              <a:latin typeface="+mn-lt"/>
              <a:cs typeface="Arial"/>
            </a:rPr>
            <a:t> impresas y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otros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medios</a:t>
          </a:r>
          <a:r>
            <a:rPr lang="en-US" sz="1450" b="0" dirty="0">
              <a:latin typeface="+mn-lt"/>
              <a:cs typeface="Arial"/>
            </a:rPr>
            <a:t> (P-52) [SP-52] sea </a:t>
          </a:r>
          <a:r>
            <a:rPr lang="en-US" sz="1450" b="0" dirty="0" err="1">
              <a:latin typeface="+mn-lt"/>
              <a:cs typeface="Arial"/>
            </a:rPr>
            <a:t>revisado</a:t>
          </a:r>
          <a:r>
            <a:rPr lang="en-US" sz="1450" b="0" dirty="0">
              <a:latin typeface="+mn-lt"/>
              <a:cs typeface="Arial"/>
            </a:rPr>
            <a:t> para </a:t>
          </a:r>
          <a:r>
            <a:rPr lang="en-US" sz="1450" b="0" dirty="0" err="1">
              <a:latin typeface="+mn-lt"/>
              <a:cs typeface="Arial"/>
            </a:rPr>
            <a:t>reflejar</a:t>
          </a:r>
          <a:r>
            <a:rPr lang="en-US" sz="1450" b="0" dirty="0">
              <a:latin typeface="+mn-lt"/>
              <a:cs typeface="Arial"/>
            </a:rPr>
            <a:t> con </a:t>
          </a:r>
          <a:r>
            <a:rPr lang="en-US" sz="1450" b="0" dirty="0" err="1">
              <a:latin typeface="+mn-lt"/>
              <a:cs typeface="Arial"/>
            </a:rPr>
            <a:t>exactitud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cambios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efectuados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las </a:t>
          </a:r>
          <a:r>
            <a:rPr lang="en-US" sz="1450" b="0" dirty="0" err="1">
              <a:latin typeface="+mn-lt"/>
              <a:cs typeface="Arial"/>
            </a:rPr>
            <a:t>operaciones</a:t>
          </a:r>
          <a:r>
            <a:rPr lang="en-US" sz="1450" b="0" dirty="0">
              <a:latin typeface="+mn-lt"/>
              <a:cs typeface="Arial"/>
            </a:rPr>
            <a:t> del Grapevine y para </a:t>
          </a:r>
          <a:r>
            <a:rPr lang="en-US" sz="1450" b="0" dirty="0" err="1">
              <a:latin typeface="+mn-lt"/>
              <a:cs typeface="Arial"/>
            </a:rPr>
            <a:t>hacer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más</a:t>
          </a:r>
          <a:r>
            <a:rPr lang="en-US" sz="1450" b="0" dirty="0">
              <a:latin typeface="+mn-lt"/>
              <a:cs typeface="Arial"/>
            </a:rPr>
            <a:t> com-</a:t>
          </a:r>
          <a:r>
            <a:rPr lang="en-US" sz="1450" b="0" dirty="0" err="1">
              <a:latin typeface="+mn-lt"/>
              <a:cs typeface="Arial"/>
            </a:rPr>
            <a:t>prensible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texto</a:t>
          </a:r>
          <a:r>
            <a:rPr lang="en-US" sz="1450" b="0" dirty="0">
              <a:latin typeface="+mn-lt"/>
              <a:cs typeface="Arial"/>
            </a:rPr>
            <a:t>.</a:t>
          </a:r>
        </a:p>
      </dgm:t>
    </dgm:pt>
    <dgm:pt modelId="{56B5C334-A4DF-ED46-85A0-FE59091E6832}" type="parTrans" cxnId="{786179A1-AA89-D143-B8F2-3F18DB2BA7A5}">
      <dgm:prSet/>
      <dgm:spPr/>
      <dgm:t>
        <a:bodyPr/>
        <a:lstStyle/>
        <a:p>
          <a:endParaRPr lang="en-US"/>
        </a:p>
      </dgm:t>
    </dgm:pt>
    <dgm:pt modelId="{9C2A4029-B1D2-2749-946D-90C3E9BB5846}" type="sibTrans" cxnId="{786179A1-AA89-D143-B8F2-3F18DB2BA7A5}">
      <dgm:prSet/>
      <dgm:spPr/>
      <dgm:t>
        <a:bodyPr/>
        <a:lstStyle/>
        <a:p>
          <a:endParaRPr lang="en-US"/>
        </a:p>
      </dgm:t>
    </dgm:pt>
    <dgm:pt modelId="{E17A5406-10EB-AE48-8DD3-6A8FC7086E87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C: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la junta </a:t>
          </a:r>
          <a:r>
            <a:rPr lang="en-US" sz="1450" b="0" dirty="0" err="1">
              <a:latin typeface="+mn-lt"/>
              <a:cs typeface="Arial"/>
            </a:rPr>
            <a:t>directiva</a:t>
          </a:r>
          <a:r>
            <a:rPr lang="en-US" sz="1450" b="0" dirty="0">
              <a:latin typeface="+mn-lt"/>
              <a:cs typeface="Arial"/>
            </a:rPr>
            <a:t> del Grapevine </a:t>
          </a:r>
          <a:r>
            <a:rPr lang="en-US" sz="1450" b="0" dirty="0" err="1">
              <a:latin typeface="+mn-lt"/>
              <a:cs typeface="Arial"/>
            </a:rPr>
            <a:t>recopile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comentarios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sugerencias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miembros</a:t>
          </a:r>
          <a:r>
            <a:rPr lang="en-US" sz="1450" b="0" dirty="0">
              <a:latin typeface="+mn-lt"/>
              <a:cs typeface="Arial"/>
            </a:rPr>
            <a:t> de la Comunidad </a:t>
          </a:r>
          <a:r>
            <a:rPr lang="en-US" sz="1450" b="0" dirty="0" err="1">
              <a:latin typeface="+mn-lt"/>
              <a:cs typeface="Arial"/>
            </a:rPr>
            <a:t>mediante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una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encuesta</a:t>
          </a:r>
          <a:r>
            <a:rPr lang="en-US" sz="1450" b="0" dirty="0">
              <a:latin typeface="+mn-lt"/>
              <a:cs typeface="Arial"/>
            </a:rPr>
            <a:t> para </a:t>
          </a:r>
          <a:r>
            <a:rPr lang="en-US" sz="1450" b="0" dirty="0" err="1">
              <a:latin typeface="+mn-lt"/>
              <a:cs typeface="Arial"/>
            </a:rPr>
            <a:t>iden-tificar</a:t>
          </a:r>
          <a:r>
            <a:rPr lang="en-US" sz="1450" b="0" dirty="0">
              <a:latin typeface="+mn-lt"/>
              <a:cs typeface="Arial"/>
            </a:rPr>
            <a:t> la </a:t>
          </a:r>
          <a:r>
            <a:rPr lang="en-US" sz="1450" b="0" dirty="0" err="1">
              <a:latin typeface="+mn-lt"/>
              <a:cs typeface="Arial"/>
            </a:rPr>
            <a:t>relevancia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utilidad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viabilidad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financiera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productos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servicios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ofre-cidos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por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Grapevine, tales </a:t>
          </a:r>
          <a:r>
            <a:rPr lang="en-US" sz="1450" b="0" dirty="0" err="1">
              <a:latin typeface="+mn-lt"/>
              <a:cs typeface="Arial"/>
            </a:rPr>
            <a:t>como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revistas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libros</a:t>
          </a:r>
          <a:r>
            <a:rPr lang="en-US" sz="1450" b="0" dirty="0">
              <a:latin typeface="+mn-lt"/>
              <a:cs typeface="Arial"/>
            </a:rPr>
            <a:t> (</a:t>
          </a:r>
          <a:r>
            <a:rPr lang="en-US" sz="1450" b="0" dirty="0" err="1">
              <a:latin typeface="+mn-lt"/>
              <a:cs typeface="Arial"/>
            </a:rPr>
            <a:t>impresos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digitales</a:t>
          </a:r>
          <a:r>
            <a:rPr lang="en-US" sz="1450" b="0" dirty="0">
              <a:latin typeface="+mn-lt"/>
              <a:cs typeface="Arial"/>
            </a:rPr>
            <a:t> y audio), </a:t>
          </a:r>
          <a:r>
            <a:rPr lang="en-US" sz="1450" b="0" dirty="0" err="1">
              <a:latin typeface="+mn-lt"/>
              <a:cs typeface="Arial"/>
            </a:rPr>
            <a:t>pódcast</a:t>
          </a:r>
          <a:r>
            <a:rPr lang="en-US" sz="1450" b="0" dirty="0">
              <a:latin typeface="+mn-lt"/>
              <a:cs typeface="Arial"/>
            </a:rPr>
            <a:t> y redes </a:t>
          </a:r>
          <a:r>
            <a:rPr lang="en-US" sz="1450" b="0" dirty="0" err="1">
              <a:latin typeface="+mn-lt"/>
              <a:cs typeface="Arial"/>
            </a:rPr>
            <a:t>sociales</a:t>
          </a:r>
          <a:r>
            <a:rPr lang="en-US" sz="1450" b="0" dirty="0">
              <a:latin typeface="+mn-lt"/>
              <a:cs typeface="Arial"/>
            </a:rPr>
            <a:t> (Instagram y YouTube), y que se </a:t>
          </a:r>
          <a:r>
            <a:rPr lang="en-US" sz="1450" b="0" dirty="0" err="1">
              <a:latin typeface="+mn-lt"/>
              <a:cs typeface="Arial"/>
            </a:rPr>
            <a:t>presente</a:t>
          </a:r>
          <a:r>
            <a:rPr lang="en-US" sz="1450" b="0" dirty="0">
              <a:latin typeface="+mn-lt"/>
              <a:cs typeface="Arial"/>
            </a:rPr>
            <a:t> un </a:t>
          </a:r>
          <a:r>
            <a:rPr lang="en-US" sz="1450" b="0" dirty="0" err="1">
              <a:latin typeface="+mn-lt"/>
              <a:cs typeface="Arial"/>
            </a:rPr>
            <a:t>informe</a:t>
          </a:r>
          <a:r>
            <a:rPr lang="en-US" sz="1450" b="0" dirty="0">
              <a:latin typeface="+mn-lt"/>
              <a:cs typeface="Arial"/>
            </a:rPr>
            <a:t> de</a:t>
          </a:r>
        </a:p>
        <a:p>
          <a:r>
            <a:rPr lang="en-US" sz="1450" b="0" dirty="0" err="1">
              <a:latin typeface="+mn-lt"/>
              <a:cs typeface="Arial"/>
            </a:rPr>
            <a:t>avance</a:t>
          </a:r>
          <a:r>
            <a:rPr lang="en-US" sz="1450" b="0" dirty="0">
              <a:latin typeface="+mn-lt"/>
              <a:cs typeface="Arial"/>
            </a:rPr>
            <a:t> al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del Grapevine y La Viña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2026, </a:t>
          </a:r>
          <a:r>
            <a:rPr lang="en-US" sz="1450" b="0" dirty="0" err="1">
              <a:latin typeface="+mn-lt"/>
              <a:cs typeface="Arial"/>
            </a:rPr>
            <a:t>así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como</a:t>
          </a:r>
          <a:r>
            <a:rPr lang="en-US" sz="1450" b="0" dirty="0">
              <a:latin typeface="+mn-lt"/>
              <a:cs typeface="Arial"/>
            </a:rPr>
            <a:t> un </a:t>
          </a:r>
          <a:r>
            <a:rPr lang="en-US" sz="1450" b="0" dirty="0" err="1">
              <a:latin typeface="+mn-lt"/>
              <a:cs typeface="Arial"/>
            </a:rPr>
            <a:t>informe</a:t>
          </a:r>
          <a:r>
            <a:rPr lang="en-US" sz="1450" b="0" dirty="0">
              <a:latin typeface="+mn-lt"/>
              <a:cs typeface="Arial"/>
            </a:rPr>
            <a:t> final para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del Grapevine y La Viña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2027. 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remitirá</a:t>
          </a:r>
          <a:r>
            <a:rPr lang="en-US" sz="1450" b="0" dirty="0">
              <a:latin typeface="+mn-lt"/>
              <a:cs typeface="Arial"/>
            </a:rPr>
            <a:t> un </a:t>
          </a:r>
          <a:r>
            <a:rPr lang="en-US" sz="1450" b="0" dirty="0" err="1">
              <a:latin typeface="+mn-lt"/>
              <a:cs typeface="Arial"/>
            </a:rPr>
            <a:t>memorándum</a:t>
          </a:r>
          <a:r>
            <a:rPr lang="en-US" sz="1450" b="0" dirty="0">
              <a:latin typeface="+mn-lt"/>
              <a:cs typeface="Arial"/>
            </a:rPr>
            <a:t> a la junta </a:t>
          </a:r>
          <a:r>
            <a:rPr lang="en-US" sz="1450" b="0" dirty="0" err="1">
              <a:latin typeface="+mn-lt"/>
              <a:cs typeface="Arial"/>
            </a:rPr>
            <a:t>directiva</a:t>
          </a:r>
          <a:r>
            <a:rPr lang="en-US" sz="1450" b="0" dirty="0">
              <a:latin typeface="+mn-lt"/>
              <a:cs typeface="Arial"/>
            </a:rPr>
            <a:t> con </a:t>
          </a:r>
          <a:r>
            <a:rPr lang="en-US" sz="1450" b="0" dirty="0" err="1">
              <a:latin typeface="+mn-lt"/>
              <a:cs typeface="Arial"/>
            </a:rPr>
            <a:t>algunas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sugerencias</a:t>
          </a:r>
          <a:r>
            <a:rPr lang="en-US" sz="1450" b="0" dirty="0">
              <a:latin typeface="+mn-lt"/>
              <a:cs typeface="Arial"/>
            </a:rPr>
            <a:t> res-</a:t>
          </a:r>
          <a:r>
            <a:rPr lang="en-US" sz="1450" b="0" dirty="0" err="1">
              <a:latin typeface="+mn-lt"/>
              <a:cs typeface="Arial"/>
            </a:rPr>
            <a:t>pecto</a:t>
          </a:r>
          <a:r>
            <a:rPr lang="en-US" sz="1450" b="0" dirty="0">
              <a:latin typeface="+mn-lt"/>
              <a:cs typeface="Arial"/>
            </a:rPr>
            <a:t> del </a:t>
          </a:r>
          <a:r>
            <a:rPr lang="en-US" sz="1450" b="0" dirty="0" err="1">
              <a:latin typeface="+mn-lt"/>
              <a:cs typeface="Arial"/>
            </a:rPr>
            <a:t>contenido</a:t>
          </a:r>
          <a:r>
            <a:rPr lang="en-US" sz="1450" b="0" dirty="0">
              <a:latin typeface="+mn-lt"/>
              <a:cs typeface="Arial"/>
            </a:rPr>
            <a:t> de la </a:t>
          </a:r>
          <a:r>
            <a:rPr lang="en-US" sz="1450" b="0" dirty="0" err="1">
              <a:latin typeface="+mn-lt"/>
              <a:cs typeface="Arial"/>
            </a:rPr>
            <a:t>encuesta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un </a:t>
          </a:r>
          <a:r>
            <a:rPr lang="en-US" sz="1450" b="0" dirty="0" err="1">
              <a:latin typeface="+mn-lt"/>
              <a:cs typeface="Arial"/>
            </a:rPr>
            <a:t>plazo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sesenta</a:t>
          </a:r>
          <a:r>
            <a:rPr lang="en-US" sz="1450" b="0" dirty="0">
              <a:latin typeface="+mn-lt"/>
              <a:cs typeface="Arial"/>
            </a:rPr>
            <a:t> días.</a:t>
          </a:r>
        </a:p>
      </dgm:t>
    </dgm:pt>
    <dgm:pt modelId="{9B591EA5-18A8-F947-A5D0-29B8F7A952E9}" type="parTrans" cxnId="{4859CCBD-7BD6-B748-A402-0B043CD2D6DE}">
      <dgm:prSet/>
      <dgm:spPr/>
      <dgm:t>
        <a:bodyPr/>
        <a:lstStyle/>
        <a:p>
          <a:endParaRPr lang="en-US"/>
        </a:p>
      </dgm:t>
    </dgm:pt>
    <dgm:pt modelId="{1C84CE18-0EA9-3A46-8C89-ECC46A2C5545}" type="sibTrans" cxnId="{4859CCBD-7BD6-B748-A402-0B043CD2D6DE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600" b="1" dirty="0" err="1"/>
            <a:t>Recomendacións</a:t>
          </a:r>
          <a:r>
            <a:rPr lang="en-US" sz="1600" b="1" dirty="0"/>
            <a:t>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2EB6788D-BCF4-6A4A-97E0-B93463F874FF}">
      <dgm:prSet custT="1"/>
      <dgm:spPr/>
      <dgm:t>
        <a:bodyPr/>
        <a:lstStyle/>
        <a:p>
          <a:pPr>
            <a:buNone/>
          </a:pPr>
          <a:r>
            <a:rPr lang="en-US" sz="1450" b="1" dirty="0"/>
            <a:t>Punto A1</a:t>
          </a:r>
          <a:r>
            <a:rPr lang="en-US" sz="1450" dirty="0"/>
            <a:t>: El </a:t>
          </a:r>
          <a:r>
            <a:rPr lang="en-US" sz="1450" dirty="0" err="1"/>
            <a:t>comité</a:t>
          </a:r>
          <a:r>
            <a:rPr lang="en-US" sz="1450" dirty="0"/>
            <a:t> </a:t>
          </a:r>
          <a:r>
            <a:rPr lang="en-US" sz="1450" u="sng" dirty="0" err="1"/>
            <a:t>recomendó</a:t>
          </a:r>
          <a:r>
            <a:rPr lang="en-US" sz="1450" dirty="0"/>
            <a:t> que la junta </a:t>
          </a:r>
          <a:r>
            <a:rPr lang="en-US" sz="1450" dirty="0" err="1"/>
            <a:t>directiva</a:t>
          </a:r>
          <a:r>
            <a:rPr lang="en-US" sz="1450" dirty="0"/>
            <a:t> del Grapevine </a:t>
          </a:r>
          <a:r>
            <a:rPr lang="en-US" sz="1450" dirty="0" err="1"/>
            <a:t>elabore</a:t>
          </a:r>
          <a:r>
            <a:rPr lang="en-US" sz="1450" dirty="0"/>
            <a:t> un plan quin-</a:t>
          </a:r>
          <a:r>
            <a:rPr lang="en-US" sz="1450" dirty="0" err="1"/>
            <a:t>quenal</a:t>
          </a:r>
          <a:r>
            <a:rPr lang="en-US" sz="1450" dirty="0"/>
            <a:t> </a:t>
          </a:r>
          <a:r>
            <a:rPr lang="en-US" sz="1450" dirty="0" err="1"/>
            <a:t>actualizado</a:t>
          </a:r>
          <a:r>
            <a:rPr lang="en-US" sz="1450" dirty="0"/>
            <a:t> para La Viña, que </a:t>
          </a:r>
          <a:r>
            <a:rPr lang="en-US" sz="1450" dirty="0" err="1"/>
            <a:t>cubra</a:t>
          </a:r>
          <a:r>
            <a:rPr lang="en-US" sz="1450" dirty="0"/>
            <a:t> </a:t>
          </a:r>
          <a:r>
            <a:rPr lang="en-US" sz="1450" dirty="0" err="1"/>
            <a:t>el</a:t>
          </a:r>
          <a:r>
            <a:rPr lang="en-US" sz="1450" dirty="0"/>
            <a:t> </a:t>
          </a:r>
          <a:r>
            <a:rPr lang="en-US" sz="1450" dirty="0" err="1"/>
            <a:t>período</a:t>
          </a:r>
          <a:r>
            <a:rPr lang="en-US" sz="1450" dirty="0"/>
            <a:t> de 2026 a 2030, para pre-</a:t>
          </a:r>
          <a:r>
            <a:rPr lang="en-US" sz="1450" dirty="0" err="1"/>
            <a:t>sentarlo</a:t>
          </a:r>
          <a:r>
            <a:rPr lang="en-US" sz="1450" dirty="0"/>
            <a:t> al </a:t>
          </a:r>
          <a:r>
            <a:rPr lang="en-US" sz="1450" dirty="0" err="1"/>
            <a:t>comité</a:t>
          </a:r>
          <a:r>
            <a:rPr lang="en-US" sz="1450" dirty="0"/>
            <a:t> del Grapevine y La Viña de la </a:t>
          </a:r>
          <a:r>
            <a:rPr lang="en-US" sz="1450" dirty="0" err="1"/>
            <a:t>conferencia</a:t>
          </a:r>
          <a:r>
            <a:rPr lang="en-US" sz="1450" dirty="0"/>
            <a:t> de 2026. Este plan </a:t>
          </a:r>
          <a:r>
            <a:rPr lang="en-US" sz="1450" dirty="0" err="1"/>
            <a:t>debe</a:t>
          </a:r>
          <a:r>
            <a:rPr lang="en-US" sz="1450" dirty="0"/>
            <a:t> </a:t>
          </a:r>
          <a:r>
            <a:rPr lang="en-US" sz="1450" dirty="0" err="1"/>
            <a:t>enfocarse</a:t>
          </a:r>
          <a:r>
            <a:rPr lang="en-US" sz="1450" dirty="0"/>
            <a:t> </a:t>
          </a:r>
          <a:r>
            <a:rPr lang="en-US" sz="1450" dirty="0" err="1"/>
            <a:t>en</a:t>
          </a:r>
          <a:r>
            <a:rPr lang="en-US" sz="1450" dirty="0"/>
            <a:t> </a:t>
          </a:r>
          <a:r>
            <a:rPr lang="en-US" sz="1450" dirty="0" err="1"/>
            <a:t>metas</a:t>
          </a:r>
          <a:r>
            <a:rPr lang="en-US" sz="1450" dirty="0"/>
            <a:t> </a:t>
          </a:r>
          <a:r>
            <a:rPr lang="en-US" sz="1450" dirty="0" err="1"/>
            <a:t>prácticas</a:t>
          </a:r>
          <a:r>
            <a:rPr lang="en-US" sz="1450" dirty="0"/>
            <a:t>, </a:t>
          </a:r>
          <a:r>
            <a:rPr lang="en-US" sz="1450" dirty="0" err="1"/>
            <a:t>realistas</a:t>
          </a:r>
          <a:r>
            <a:rPr lang="en-US" sz="1450" dirty="0"/>
            <a:t> y </a:t>
          </a:r>
          <a:r>
            <a:rPr lang="en-US" sz="1450" dirty="0" err="1"/>
            <a:t>alcanzables</a:t>
          </a:r>
          <a:r>
            <a:rPr lang="en-US" sz="1450" dirty="0"/>
            <a:t>, y </a:t>
          </a:r>
          <a:r>
            <a:rPr lang="en-US" sz="1450" dirty="0" err="1"/>
            <a:t>los</a:t>
          </a:r>
          <a:r>
            <a:rPr lang="en-US" sz="1450" dirty="0"/>
            <a:t> </a:t>
          </a:r>
          <a:r>
            <a:rPr lang="en-US" sz="1450" dirty="0" err="1"/>
            <a:t>materiales</a:t>
          </a:r>
          <a:r>
            <a:rPr lang="en-US" sz="1450" dirty="0"/>
            <a:t> de </a:t>
          </a:r>
          <a:r>
            <a:rPr lang="en-US" sz="1450" dirty="0" err="1"/>
            <a:t>referencia</a:t>
          </a:r>
          <a:r>
            <a:rPr lang="en-US" sz="1450" dirty="0"/>
            <a:t> </a:t>
          </a:r>
          <a:r>
            <a:rPr lang="en-US" sz="1450" dirty="0" err="1"/>
            <a:t>deben</a:t>
          </a:r>
          <a:r>
            <a:rPr lang="en-US" sz="1450" dirty="0"/>
            <a:t> </a:t>
          </a:r>
          <a:r>
            <a:rPr lang="en-US" sz="1450" dirty="0" err="1"/>
            <a:t>comprender</a:t>
          </a:r>
          <a:r>
            <a:rPr lang="en-US" sz="1450" dirty="0"/>
            <a:t> al </a:t>
          </a:r>
          <a:r>
            <a:rPr lang="en-US" sz="1450" dirty="0" err="1"/>
            <a:t>menos</a:t>
          </a:r>
          <a:r>
            <a:rPr lang="en-US" sz="1450" dirty="0"/>
            <a:t> </a:t>
          </a:r>
          <a:r>
            <a:rPr lang="en-US" sz="1450" dirty="0" err="1"/>
            <a:t>cinco</a:t>
          </a:r>
          <a:r>
            <a:rPr lang="en-US" sz="1450" dirty="0"/>
            <a:t> </a:t>
          </a:r>
          <a:r>
            <a:rPr lang="en-US" sz="1450" dirty="0" err="1"/>
            <a:t>años</a:t>
          </a:r>
          <a:r>
            <a:rPr lang="en-US" sz="1450" dirty="0"/>
            <a:t> del </a:t>
          </a:r>
          <a:r>
            <a:rPr lang="en-US" sz="1450" dirty="0" err="1"/>
            <a:t>historial</a:t>
          </a:r>
          <a:r>
            <a:rPr lang="en-US" sz="1450" dirty="0"/>
            <a:t> </a:t>
          </a:r>
          <a:r>
            <a:rPr lang="en-US" sz="1450" dirty="0" err="1"/>
            <a:t>financiero</a:t>
          </a:r>
          <a:r>
            <a:rPr lang="en-US" sz="1450" dirty="0"/>
            <a:t> para </a:t>
          </a:r>
          <a:r>
            <a:rPr lang="en-US" sz="1450" dirty="0" err="1"/>
            <a:t>respaldar</a:t>
          </a:r>
          <a:r>
            <a:rPr lang="en-US" sz="1450" dirty="0"/>
            <a:t> las </a:t>
          </a:r>
          <a:r>
            <a:rPr lang="en-US" sz="1450" dirty="0" err="1"/>
            <a:t>proyecciones</a:t>
          </a:r>
          <a:r>
            <a:rPr lang="en-US" sz="1450" dirty="0"/>
            <a:t>.				</a:t>
          </a:r>
          <a:r>
            <a:rPr lang="en-US" sz="1450" b="1" dirty="0">
              <a:solidFill>
                <a:srgbClr val="FF0000"/>
              </a:solidFill>
            </a:rPr>
            <a:t>No </a:t>
          </a:r>
          <a:r>
            <a:rPr lang="en-US" sz="1450" b="1" dirty="0" err="1">
              <a:solidFill>
                <a:srgbClr val="FF0000"/>
              </a:solidFill>
            </a:rPr>
            <a:t>Aprobó</a:t>
          </a:r>
          <a:r>
            <a:rPr lang="en-US" sz="1450" b="1" dirty="0">
              <a:solidFill>
                <a:srgbClr val="FF0000"/>
              </a:solidFill>
            </a:rPr>
            <a:t>	50/82</a:t>
          </a:r>
        </a:p>
      </dgm:t>
    </dgm:pt>
    <dgm:pt modelId="{CDB77FC6-63CA-3F4F-BA68-91ADB8CEC818}" type="parTrans" cxnId="{E073F385-0466-824F-B84F-F655E263BE82}">
      <dgm:prSet/>
      <dgm:spPr/>
      <dgm:t>
        <a:bodyPr/>
        <a:lstStyle/>
        <a:p>
          <a:endParaRPr lang="en-US"/>
        </a:p>
      </dgm:t>
    </dgm:pt>
    <dgm:pt modelId="{A98C360F-28EE-C04E-B7B7-EF47B65C5A5C}" type="sibTrans" cxnId="{E073F385-0466-824F-B84F-F655E263BE82}">
      <dgm:prSet/>
      <dgm:spPr/>
      <dgm:t>
        <a:bodyPr/>
        <a:lstStyle/>
        <a:p>
          <a:endParaRPr lang="en-US"/>
        </a:p>
      </dgm:t>
    </dgm:pt>
    <dgm:pt modelId="{48773DD7-6CC5-0F4A-9168-BA7E3BB92A74}">
      <dgm:prSet/>
      <dgm:spPr/>
      <dgm:t>
        <a:bodyPr/>
        <a:lstStyle/>
        <a:p>
          <a:endParaRPr lang="en-US" sz="1300" dirty="0"/>
        </a:p>
      </dgm:t>
    </dgm:pt>
    <dgm:pt modelId="{66C85D39-F907-F94E-9E83-79B6FB148EE4}" type="parTrans" cxnId="{97CEB990-C3E7-F348-80CD-F60B09273283}">
      <dgm:prSet/>
      <dgm:spPr/>
      <dgm:t>
        <a:bodyPr/>
        <a:lstStyle/>
        <a:p>
          <a:endParaRPr lang="en-US"/>
        </a:p>
      </dgm:t>
    </dgm:pt>
    <dgm:pt modelId="{6C0ACFAE-28CF-AA4F-A862-93A98F85E9CF}" type="sibTrans" cxnId="{97CEB990-C3E7-F348-80CD-F60B09273283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 custScaleY="28496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2" custScaleY="34226" custLinFactNeighborX="217">
        <dgm:presLayoutVars>
          <dgm:chMax val="0"/>
          <dgm:bulletEnabled val="1"/>
        </dgm:presLayoutVars>
      </dgm:prSet>
      <dgm:spPr/>
    </dgm:pt>
    <dgm:pt modelId="{DA0F0DF9-EBE4-BB4B-A3DA-DE26FB7DD8D9}" type="pres">
      <dgm:prSet presAssocID="{54009056-421F-5E46-A2A0-FDFA32F9608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4646CE1D-FA45-A647-8E6B-C1B0FF9469AB}" type="presOf" srcId="{48773DD7-6CC5-0F4A-9168-BA7E3BB92A74}" destId="{DA0F0DF9-EBE4-BB4B-A3DA-DE26FB7DD8D9}" srcOrd="0" destOrd="1" presId="urn:microsoft.com/office/officeart/2005/8/layout/vList2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56337D6C-CE59-C143-BE9E-1882B2DB02FB}" type="presOf" srcId="{2EB6788D-BCF4-6A4A-97E0-B93463F874FF}" destId="{DA0F0DF9-EBE4-BB4B-A3DA-DE26FB7DD8D9}" srcOrd="0" destOrd="0" presId="urn:microsoft.com/office/officeart/2005/8/layout/vList2"/>
    <dgm:cxn modelId="{2F1EAA76-29B9-0942-82B7-F74EDD8E7BAF}" type="presOf" srcId="{E17A5406-10EB-AE48-8DD3-6A8FC7086E87}" destId="{32FD11B5-E0B0-6849-BAEE-766B0254554C}" srcOrd="0" destOrd="2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E073F385-0466-824F-B84F-F655E263BE82}" srcId="{54009056-421F-5E46-A2A0-FDFA32F96089}" destId="{2EB6788D-BCF4-6A4A-97E0-B93463F874FF}" srcOrd="0" destOrd="0" parTransId="{CDB77FC6-63CA-3F4F-BA68-91ADB8CEC818}" sibTransId="{A98C360F-28EE-C04E-B7B7-EF47B65C5A5C}"/>
    <dgm:cxn modelId="{97CEB990-C3E7-F348-80CD-F60B09273283}" srcId="{54009056-421F-5E46-A2A0-FDFA32F96089}" destId="{48773DD7-6CC5-0F4A-9168-BA7E3BB92A74}" srcOrd="1" destOrd="0" parTransId="{66C85D39-F907-F94E-9E83-79B6FB148EE4}" sibTransId="{6C0ACFAE-28CF-AA4F-A862-93A98F85E9CF}"/>
    <dgm:cxn modelId="{786179A1-AA89-D143-B8F2-3F18DB2BA7A5}" srcId="{872FE0E8-BADD-4B1B-8B56-8D6ED9E48015}" destId="{257D2DF1-2D34-974E-85FC-A4DADA166364}" srcOrd="1" destOrd="0" parTransId="{56B5C334-A4DF-ED46-85A0-FE59091E6832}" sibTransId="{9C2A4029-B1D2-2749-946D-90C3E9BB5846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4859CCBD-7BD6-B748-A402-0B043CD2D6DE}" srcId="{872FE0E8-BADD-4B1B-8B56-8D6ED9E48015}" destId="{E17A5406-10EB-AE48-8DD3-6A8FC7086E87}" srcOrd="2" destOrd="0" parTransId="{9B591EA5-18A8-F947-A5D0-29B8F7A952E9}" sibTransId="{1C84CE18-0EA9-3A46-8C89-ECC46A2C5545}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DC505AE2-F8FB-8B40-A70D-E131F96FD3D6}" type="presOf" srcId="{54009056-421F-5E46-A2A0-FDFA32F96089}" destId="{D13EDAB3-2BE6-D646-A09A-E4C34A1AF40F}" srcOrd="0" destOrd="0" presId="urn:microsoft.com/office/officeart/2005/8/layout/vList2"/>
    <dgm:cxn modelId="{92E0F8EE-298D-4241-9E97-68938475D7B5}" type="presOf" srcId="{257D2DF1-2D34-974E-85FC-A4DADA166364}" destId="{32FD11B5-E0B0-6849-BAEE-766B0254554C}" srcOrd="0" destOrd="1" presId="urn:microsoft.com/office/officeart/2005/8/layout/vList2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  <dgm:cxn modelId="{612DB58C-1170-E343-AEA3-BD8B44F2E232}" type="presParOf" srcId="{34E1F103-3C38-D042-B3EA-77B5A1F654A5}" destId="{D13EDAB3-2BE6-D646-A09A-E4C34A1AF40F}" srcOrd="2" destOrd="0" presId="urn:microsoft.com/office/officeart/2005/8/layout/vList2"/>
    <dgm:cxn modelId="{1C6D1498-D4F1-314F-B572-DFAE4D039331}" type="presParOf" srcId="{34E1F103-3C38-D042-B3EA-77B5A1F654A5}" destId="{DA0F0DF9-EBE4-BB4B-A3DA-DE26FB7DD8D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700" b="1" dirty="0" err="1"/>
            <a:t>Acciones</a:t>
          </a:r>
          <a:r>
            <a:rPr lang="en-US" sz="1700" b="1" dirty="0"/>
            <a:t> </a:t>
          </a:r>
          <a:r>
            <a:rPr lang="en-US" sz="1700" b="1" dirty="0" err="1"/>
            <a:t>Consultivas</a:t>
          </a:r>
          <a:r>
            <a:rPr lang="en-US" sz="1700" b="1" dirty="0"/>
            <a:t>:</a:t>
          </a:r>
          <a:endParaRPr lang="en-US" sz="17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A: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Literatura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custodios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actualice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lenguaje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contenido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i="1" dirty="0" err="1">
              <a:latin typeface="+mn-lt"/>
              <a:cs typeface="Arial"/>
            </a:rPr>
            <a:t>libro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Viviendo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sobrio</a:t>
          </a:r>
          <a:r>
            <a:rPr lang="en-US" sz="1700" b="0" dirty="0">
              <a:latin typeface="+mn-lt"/>
              <a:cs typeface="Arial"/>
            </a:rPr>
            <a:t>, y que se </a:t>
          </a:r>
          <a:r>
            <a:rPr lang="en-US" sz="1700" b="0" dirty="0" err="1">
              <a:latin typeface="+mn-lt"/>
              <a:cs typeface="Arial"/>
            </a:rPr>
            <a:t>presente</a:t>
          </a:r>
          <a:r>
            <a:rPr lang="en-US" sz="1700" b="0" dirty="0">
              <a:latin typeface="+mn-lt"/>
              <a:cs typeface="Arial"/>
            </a:rPr>
            <a:t> un </a:t>
          </a:r>
          <a:r>
            <a:rPr lang="en-US" sz="1700" b="0" dirty="0" err="1">
              <a:latin typeface="+mn-lt"/>
              <a:cs typeface="Arial"/>
            </a:rPr>
            <a:t>informe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avance</a:t>
          </a:r>
          <a:r>
            <a:rPr lang="en-US" sz="1700" b="0" dirty="0">
              <a:latin typeface="+mn-lt"/>
              <a:cs typeface="Arial"/>
            </a:rPr>
            <a:t> o un </a:t>
          </a:r>
          <a:r>
            <a:rPr lang="en-US" sz="1700" b="0" dirty="0" err="1">
              <a:latin typeface="+mn-lt"/>
              <a:cs typeface="Arial"/>
            </a:rPr>
            <a:t>borrador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dirty="0" err="1">
              <a:latin typeface="+mn-lt"/>
              <a:cs typeface="Arial"/>
            </a:rPr>
            <a:t>manuscrito</a:t>
          </a:r>
          <a:r>
            <a:rPr lang="en-US" sz="1700" b="0" dirty="0">
              <a:latin typeface="+mn-lt"/>
              <a:cs typeface="Arial"/>
            </a:rPr>
            <a:t> al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Literatura</a:t>
          </a:r>
          <a:r>
            <a:rPr lang="en-US" sz="1700" b="0" dirty="0">
              <a:latin typeface="+mn-lt"/>
              <a:cs typeface="Arial"/>
            </a:rPr>
            <a:t> de la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 de 2026.</a:t>
          </a:r>
          <a:endParaRPr lang="en-US" sz="17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788E611E-8F40-9A48-949D-E20BE99C990E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B1: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período</a:t>
          </a:r>
          <a:r>
            <a:rPr lang="en-US" sz="1700" b="0" dirty="0">
              <a:latin typeface="+mn-lt"/>
              <a:cs typeface="Arial"/>
            </a:rPr>
            <a:t> para </a:t>
          </a:r>
          <a:r>
            <a:rPr lang="en-US" sz="1700" b="0" dirty="0" err="1">
              <a:latin typeface="+mn-lt"/>
              <a:cs typeface="Arial"/>
            </a:rPr>
            <a:t>recolectar</a:t>
          </a:r>
          <a:r>
            <a:rPr lang="en-US" sz="1700" b="0" dirty="0">
              <a:latin typeface="+mn-lt"/>
              <a:cs typeface="Arial"/>
            </a:rPr>
            <a:t> las </a:t>
          </a:r>
          <a:r>
            <a:rPr lang="en-US" sz="1700" b="0" dirty="0" err="1">
              <a:latin typeface="+mn-lt"/>
              <a:cs typeface="Arial"/>
            </a:rPr>
            <a:t>propuestas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rescindir</a:t>
          </a:r>
          <a:r>
            <a:rPr lang="en-US" sz="1700" b="0" dirty="0">
              <a:latin typeface="+mn-lt"/>
              <a:cs typeface="Arial"/>
            </a:rPr>
            <a:t> o </a:t>
          </a:r>
          <a:r>
            <a:rPr lang="en-US" sz="1700" b="0" dirty="0" err="1">
              <a:latin typeface="+mn-lt"/>
              <a:cs typeface="Arial"/>
            </a:rPr>
            <a:t>revisar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>
              <a:latin typeface="+mn-lt"/>
              <a:cs typeface="Arial"/>
            </a:rPr>
            <a:t>El Libro Grande </a:t>
          </a:r>
          <a:r>
            <a:rPr lang="en-US" sz="1700" b="0" i="1" dirty="0" err="1">
              <a:latin typeface="+mn-lt"/>
              <a:cs typeface="Arial"/>
            </a:rPr>
            <a:t>en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lenguaje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sencillo</a:t>
          </a:r>
          <a:r>
            <a:rPr lang="en-US" sz="1700" b="0" dirty="0">
              <a:latin typeface="+mn-lt"/>
              <a:cs typeface="Arial"/>
            </a:rPr>
            <a:t> se </a:t>
          </a:r>
          <a:r>
            <a:rPr lang="en-US" sz="1700" b="0" dirty="0" err="1">
              <a:latin typeface="+mn-lt"/>
              <a:cs typeface="Arial"/>
            </a:rPr>
            <a:t>difiera</a:t>
          </a:r>
          <a:r>
            <a:rPr lang="en-US" sz="1700" b="0" dirty="0">
              <a:latin typeface="+mn-lt"/>
              <a:cs typeface="Arial"/>
            </a:rPr>
            <a:t> hasta la 77.a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Servicios</a:t>
          </a:r>
          <a:r>
            <a:rPr lang="en-US" sz="1700" b="0" dirty="0">
              <a:latin typeface="+mn-lt"/>
              <a:cs typeface="Arial"/>
            </a:rPr>
            <a:t> Generales para </a:t>
          </a:r>
          <a:r>
            <a:rPr lang="en-US" sz="1700" b="0" dirty="0" err="1">
              <a:latin typeface="+mn-lt"/>
              <a:cs typeface="Arial"/>
            </a:rPr>
            <a:t>tener</a:t>
          </a:r>
          <a:r>
            <a:rPr lang="en-US" sz="1700" b="0" dirty="0">
              <a:latin typeface="+mn-lt"/>
              <a:cs typeface="Arial"/>
            </a:rPr>
            <a:t> un panorama </a:t>
          </a:r>
          <a:r>
            <a:rPr lang="en-US" sz="1700" b="0" dirty="0" err="1">
              <a:latin typeface="+mn-lt"/>
              <a:cs typeface="Arial"/>
            </a:rPr>
            <a:t>más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amplio</a:t>
          </a:r>
          <a:r>
            <a:rPr lang="en-US" sz="1700" b="0" dirty="0">
              <a:latin typeface="+mn-lt"/>
              <a:cs typeface="Arial"/>
            </a:rPr>
            <a:t> de las voces de la Comunidad.</a:t>
          </a:r>
        </a:p>
      </dgm:t>
    </dgm:pt>
    <dgm:pt modelId="{58D31049-7AC3-E044-9E6A-08C3645E58DD}" type="parTrans" cxnId="{C6ADFF56-2B71-ED4D-9003-855B3D89645C}">
      <dgm:prSet/>
      <dgm:spPr/>
      <dgm:t>
        <a:bodyPr/>
        <a:lstStyle/>
        <a:p>
          <a:endParaRPr lang="en-US"/>
        </a:p>
      </dgm:t>
    </dgm:pt>
    <dgm:pt modelId="{6AE0E9BF-4393-3F43-85CF-32859F9638E2}" type="sibTrans" cxnId="{C6ADFF56-2B71-ED4D-9003-855B3D89645C}">
      <dgm:prSet/>
      <dgm:spPr/>
      <dgm:t>
        <a:bodyPr/>
        <a:lstStyle/>
        <a:p>
          <a:endParaRPr lang="en-US"/>
        </a:p>
      </dgm:t>
    </dgm:pt>
    <dgm:pt modelId="{AD603058-28E0-654D-86FB-ADD94CDF7294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B2: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se </a:t>
          </a:r>
          <a:r>
            <a:rPr lang="en-US" sz="1700" b="0" dirty="0" err="1">
              <a:latin typeface="+mn-lt"/>
              <a:cs typeface="Arial"/>
            </a:rPr>
            <a:t>desarrolle</a:t>
          </a:r>
          <a:r>
            <a:rPr lang="en-US" sz="1700" b="0" dirty="0">
              <a:latin typeface="+mn-lt"/>
              <a:cs typeface="Arial"/>
            </a:rPr>
            <a:t> un </a:t>
          </a:r>
          <a:r>
            <a:rPr lang="en-US" sz="1700" b="0" dirty="0" err="1">
              <a:latin typeface="+mn-lt"/>
              <a:cs typeface="Arial"/>
            </a:rPr>
            <a:t>proceso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dentro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Literatura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custodios</a:t>
          </a:r>
          <a:r>
            <a:rPr lang="en-US" sz="1700" b="0" dirty="0">
              <a:latin typeface="+mn-lt"/>
              <a:cs typeface="Arial"/>
            </a:rPr>
            <a:t> para </a:t>
          </a:r>
          <a:r>
            <a:rPr lang="en-US" sz="1700" b="0" dirty="0" err="1">
              <a:latin typeface="+mn-lt"/>
              <a:cs typeface="Arial"/>
            </a:rPr>
            <a:t>recibir</a:t>
          </a:r>
          <a:r>
            <a:rPr lang="en-US" sz="1700" b="0" dirty="0">
              <a:latin typeface="+mn-lt"/>
              <a:cs typeface="Arial"/>
            </a:rPr>
            <a:t>, </a:t>
          </a:r>
          <a:r>
            <a:rPr lang="en-US" sz="1700" b="0" dirty="0" err="1">
              <a:latin typeface="+mn-lt"/>
              <a:cs typeface="Arial"/>
            </a:rPr>
            <a:t>evaluar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remitir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cambios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propuestos</a:t>
          </a:r>
          <a:r>
            <a:rPr lang="en-US" sz="1700" b="0" dirty="0">
              <a:latin typeface="+mn-lt"/>
              <a:cs typeface="Arial"/>
            </a:rPr>
            <a:t> a </a:t>
          </a:r>
          <a:r>
            <a:rPr lang="en-US" sz="1700" b="0" i="1" dirty="0">
              <a:latin typeface="+mn-lt"/>
              <a:cs typeface="Arial"/>
            </a:rPr>
            <a:t>El Libro Grande </a:t>
          </a:r>
          <a:r>
            <a:rPr lang="en-US" sz="1700" b="0" i="1" dirty="0" err="1">
              <a:latin typeface="+mn-lt"/>
              <a:cs typeface="Arial"/>
            </a:rPr>
            <a:t>en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lenguaje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sencillo</a:t>
          </a:r>
          <a:r>
            <a:rPr lang="en-US" sz="1700" b="0" dirty="0">
              <a:latin typeface="+mn-lt"/>
              <a:cs typeface="Arial"/>
            </a:rPr>
            <a:t> al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Literatura</a:t>
          </a:r>
          <a:r>
            <a:rPr lang="en-US" sz="1700" b="0" dirty="0">
              <a:latin typeface="+mn-lt"/>
              <a:cs typeface="Arial"/>
            </a:rPr>
            <a:t> de la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2D51AFDB-D435-9240-ADFE-F4237523BE64}" type="parTrans" cxnId="{1021BB99-A587-0A4D-8874-A4D471F60406}">
      <dgm:prSet/>
      <dgm:spPr/>
      <dgm:t>
        <a:bodyPr/>
        <a:lstStyle/>
        <a:p>
          <a:endParaRPr lang="en-US"/>
        </a:p>
      </dgm:t>
    </dgm:pt>
    <dgm:pt modelId="{4346D81C-7627-D846-AEB2-2A7C66DDFE5A}" type="sibTrans" cxnId="{1021BB99-A587-0A4D-8874-A4D471F60406}">
      <dgm:prSet/>
      <dgm:spPr/>
      <dgm:t>
        <a:bodyPr/>
        <a:lstStyle/>
        <a:p>
          <a:endParaRPr lang="en-US"/>
        </a:p>
      </dgm:t>
    </dgm:pt>
    <dgm:pt modelId="{1C02D37D-BD06-0B48-B358-1471E8B5405C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D</a:t>
          </a:r>
          <a:r>
            <a:rPr lang="en-US" sz="1700" b="0" dirty="0">
              <a:latin typeface="+mn-lt"/>
              <a:cs typeface="Arial"/>
            </a:rPr>
            <a:t>: 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se </a:t>
          </a:r>
          <a:r>
            <a:rPr lang="en-US" sz="1700" b="0" dirty="0" err="1">
              <a:latin typeface="+mn-lt"/>
              <a:cs typeface="Arial"/>
            </a:rPr>
            <a:t>aprobara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folleto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revisado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>
              <a:latin typeface="+mn-lt"/>
              <a:cs typeface="Arial"/>
            </a:rPr>
            <a:t>Los Doce Pasos </a:t>
          </a:r>
          <a:r>
            <a:rPr lang="en-US" sz="1700" b="0" i="1" dirty="0" err="1">
              <a:latin typeface="+mn-lt"/>
              <a:cs typeface="Arial"/>
            </a:rPr>
            <a:t>ilustrados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082EFE4A-9C28-0249-8ABE-AC61DB687509}" type="parTrans" cxnId="{5CC27197-E156-6C43-B791-FFF7B4B6CB01}">
      <dgm:prSet/>
      <dgm:spPr/>
      <dgm:t>
        <a:bodyPr/>
        <a:lstStyle/>
        <a:p>
          <a:endParaRPr lang="en-US"/>
        </a:p>
      </dgm:t>
    </dgm:pt>
    <dgm:pt modelId="{AB7342B4-8A2E-5F4C-AAFF-8932F60E7F9B}" type="sibTrans" cxnId="{5CC27197-E156-6C43-B791-FFF7B4B6CB01}">
      <dgm:prSet/>
      <dgm:spPr/>
      <dgm:t>
        <a:bodyPr/>
        <a:lstStyle/>
        <a:p>
          <a:endParaRPr lang="en-US"/>
        </a:p>
      </dgm:t>
    </dgm:pt>
    <dgm:pt modelId="{E929C69E-9A4A-9B48-BCE8-669D03D1CEBE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E: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se </a:t>
          </a:r>
          <a:r>
            <a:rPr lang="en-US" sz="1700" b="0" dirty="0" err="1">
              <a:latin typeface="+mn-lt"/>
              <a:cs typeface="Arial"/>
            </a:rPr>
            <a:t>aprobara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folleto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revisado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>
              <a:latin typeface="+mn-lt"/>
              <a:cs typeface="Arial"/>
            </a:rPr>
            <a:t>AA para </a:t>
          </a:r>
          <a:r>
            <a:rPr lang="en-US" sz="1700" b="0" i="1" dirty="0" err="1">
              <a:latin typeface="+mn-lt"/>
              <a:cs typeface="Arial"/>
            </a:rPr>
            <a:t>el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nativo</a:t>
          </a:r>
          <a:r>
            <a:rPr lang="en-US" sz="1700" b="0" i="1" dirty="0">
              <a:latin typeface="+mn-lt"/>
              <a:cs typeface="Arial"/>
            </a:rPr>
            <a:t> norteamericano</a:t>
          </a:r>
          <a:r>
            <a:rPr lang="en-US" sz="1700" b="0" dirty="0">
              <a:latin typeface="+mn-lt"/>
              <a:cs typeface="Arial"/>
            </a:rPr>
            <a:t> (</a:t>
          </a:r>
          <a:r>
            <a:rPr lang="en-US" sz="1700" b="0" dirty="0" err="1">
              <a:latin typeface="+mn-lt"/>
              <a:cs typeface="Arial"/>
            </a:rPr>
            <a:t>retitulado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>
              <a:latin typeface="+mn-lt"/>
              <a:cs typeface="Arial"/>
            </a:rPr>
            <a:t>Personas </a:t>
          </a:r>
          <a:r>
            <a:rPr lang="en-US" sz="1700" b="0" i="1" dirty="0" err="1">
              <a:latin typeface="+mn-lt"/>
              <a:cs typeface="Arial"/>
            </a:rPr>
            <a:t>indígenas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en</a:t>
          </a:r>
          <a:r>
            <a:rPr lang="en-US" sz="1700" b="0" i="1" dirty="0">
              <a:latin typeface="+mn-lt"/>
              <a:cs typeface="Arial"/>
            </a:rPr>
            <a:t> AA</a:t>
          </a:r>
          <a:r>
            <a:rPr lang="en-US" sz="1700" b="0" dirty="0">
              <a:latin typeface="+mn-lt"/>
              <a:cs typeface="Arial"/>
            </a:rPr>
            <a:t>).</a:t>
          </a:r>
        </a:p>
      </dgm:t>
    </dgm:pt>
    <dgm:pt modelId="{FAD2442F-957E-6D4A-8A2D-6891D863F301}" type="parTrans" cxnId="{8DCA1722-6327-C24B-BF2E-44568A6B3D2A}">
      <dgm:prSet/>
      <dgm:spPr/>
      <dgm:t>
        <a:bodyPr/>
        <a:lstStyle/>
        <a:p>
          <a:endParaRPr lang="en-US"/>
        </a:p>
      </dgm:t>
    </dgm:pt>
    <dgm:pt modelId="{EE6F0BF1-6222-6644-8450-26D2A6F4A7BD}" type="sibTrans" cxnId="{8DCA1722-6327-C24B-BF2E-44568A6B3D2A}">
      <dgm:prSet/>
      <dgm:spPr/>
      <dgm:t>
        <a:bodyPr/>
        <a:lstStyle/>
        <a:p>
          <a:endParaRPr lang="en-US"/>
        </a:p>
      </dgm:t>
    </dgm:pt>
    <dgm:pt modelId="{3B35D9E8-BA8F-C14C-AFD2-640DF38865C1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F: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se </a:t>
          </a:r>
          <a:r>
            <a:rPr lang="en-US" sz="1700" b="0" dirty="0" err="1">
              <a:latin typeface="+mn-lt"/>
              <a:cs typeface="Arial"/>
            </a:rPr>
            <a:t>aprobara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video </a:t>
          </a:r>
          <a:r>
            <a:rPr lang="en-US" sz="1700" b="0" dirty="0" err="1">
              <a:latin typeface="+mn-lt"/>
              <a:cs typeface="Arial"/>
            </a:rPr>
            <a:t>animado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elaborado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dirty="0" err="1">
              <a:latin typeface="+mn-lt"/>
              <a:cs typeface="Arial"/>
            </a:rPr>
            <a:t>folleto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>
              <a:latin typeface="+mn-lt"/>
              <a:cs typeface="Arial"/>
            </a:rPr>
            <a:t>Los Doce </a:t>
          </a:r>
          <a:r>
            <a:rPr lang="en-US" sz="1700" b="0" i="1" dirty="0" err="1">
              <a:latin typeface="+mn-lt"/>
              <a:cs typeface="Arial"/>
            </a:rPr>
            <a:t>Conceptos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ilustrados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5A9DBAB2-1922-DD43-AAC4-FD7392D670F2}" type="parTrans" cxnId="{87701540-57E4-194E-9B09-EB0ED65D7869}">
      <dgm:prSet/>
      <dgm:spPr/>
      <dgm:t>
        <a:bodyPr/>
        <a:lstStyle/>
        <a:p>
          <a:endParaRPr lang="en-US"/>
        </a:p>
      </dgm:t>
    </dgm:pt>
    <dgm:pt modelId="{5635B018-69D8-F14A-8F6A-6E282DA3F007}" type="sibTrans" cxnId="{87701540-57E4-194E-9B09-EB0ED65D7869}">
      <dgm:prSet/>
      <dgm:spPr/>
      <dgm:t>
        <a:bodyPr/>
        <a:lstStyle/>
        <a:p>
          <a:endParaRPr lang="en-US"/>
        </a:p>
      </dgm:t>
    </dgm:pt>
    <dgm:pt modelId="{4E526AA8-06AB-CD44-9751-D6265461B4E3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G: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 se </a:t>
          </a:r>
          <a:r>
            <a:rPr lang="en-US" sz="1700" b="0" dirty="0" err="1">
              <a:latin typeface="+mn-lt"/>
              <a:cs typeface="Arial"/>
            </a:rPr>
            <a:t>aprobaran</a:t>
          </a:r>
          <a:r>
            <a:rPr lang="en-US" sz="1700" b="0" dirty="0">
              <a:latin typeface="+mn-lt"/>
              <a:cs typeface="Arial"/>
            </a:rPr>
            <a:t> las </a:t>
          </a:r>
          <a:r>
            <a:rPr lang="en-US" sz="1700" b="0" dirty="0" err="1">
              <a:latin typeface="+mn-lt"/>
              <a:cs typeface="Arial"/>
            </a:rPr>
            <a:t>revisiones</a:t>
          </a:r>
          <a:r>
            <a:rPr lang="en-US" sz="1700" b="0" dirty="0">
              <a:latin typeface="+mn-lt"/>
              <a:cs typeface="Arial"/>
            </a:rPr>
            <a:t> al </a:t>
          </a:r>
          <a:r>
            <a:rPr lang="en-US" sz="1700" b="0" dirty="0" err="1">
              <a:latin typeface="+mn-lt"/>
              <a:cs typeface="Arial"/>
            </a:rPr>
            <a:t>folleto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Preguntas</a:t>
          </a:r>
          <a:r>
            <a:rPr lang="en-US" sz="1700" b="0" i="1" dirty="0">
              <a:latin typeface="+mn-lt"/>
              <a:cs typeface="Arial"/>
            </a:rPr>
            <a:t> y </a:t>
          </a:r>
          <a:r>
            <a:rPr lang="en-US" sz="1700" b="0" i="1" dirty="0" err="1">
              <a:latin typeface="+mn-lt"/>
              <a:cs typeface="Arial"/>
            </a:rPr>
            <a:t>respuestas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sobre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el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apadrinamiento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dirty="0">
              <a:latin typeface="+mn-lt"/>
              <a:cs typeface="Arial"/>
            </a:rPr>
            <a:t>con </a:t>
          </a:r>
          <a:r>
            <a:rPr lang="en-US" sz="1700" b="0" dirty="0" err="1">
              <a:latin typeface="+mn-lt"/>
              <a:cs typeface="Arial"/>
            </a:rPr>
            <a:t>cambios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menores</a:t>
          </a:r>
          <a:r>
            <a:rPr lang="en-US" sz="1700" b="0" dirty="0">
              <a:latin typeface="+mn-lt"/>
              <a:cs typeface="Arial"/>
            </a:rPr>
            <a:t> a la </a:t>
          </a:r>
          <a:r>
            <a:rPr lang="en-US" sz="1700" b="0" dirty="0" err="1">
              <a:latin typeface="+mn-lt"/>
              <a:cs typeface="Arial"/>
            </a:rPr>
            <a:t>redacción</a:t>
          </a:r>
          <a:r>
            <a:rPr lang="en-US" sz="1700" b="0" dirty="0">
              <a:latin typeface="+mn-lt"/>
              <a:cs typeface="Arial"/>
            </a:rPr>
            <a:t> y al </a:t>
          </a:r>
          <a:r>
            <a:rPr lang="en-US" sz="1700" b="0" dirty="0" err="1">
              <a:latin typeface="+mn-lt"/>
              <a:cs typeface="Arial"/>
            </a:rPr>
            <a:t>formato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B7E3B568-D782-8F45-8B8E-004F1ED91DA6}" type="parTrans" cxnId="{7D1EA449-BBAA-1C45-8A5C-BF942AEEC237}">
      <dgm:prSet/>
      <dgm:spPr/>
      <dgm:t>
        <a:bodyPr/>
        <a:lstStyle/>
        <a:p>
          <a:endParaRPr lang="en-US"/>
        </a:p>
      </dgm:t>
    </dgm:pt>
    <dgm:pt modelId="{D09364F2-B368-F04C-A08A-7A67C9734515}" type="sibTrans" cxnId="{7D1EA449-BBAA-1C45-8A5C-BF942AEEC237}">
      <dgm:prSet/>
      <dgm:spPr/>
      <dgm:t>
        <a:bodyPr/>
        <a:lstStyle/>
        <a:p>
          <a:endParaRPr lang="en-US"/>
        </a:p>
      </dgm:t>
    </dgm:pt>
    <dgm:pt modelId="{52FB88FD-60C1-D34C-96A9-DD83203125AA}">
      <dgm:prSet custT="1"/>
      <dgm:spPr/>
      <dgm:t>
        <a:bodyPr/>
        <a:lstStyle/>
        <a:p>
          <a:pPr>
            <a:buNone/>
          </a:pPr>
          <a:endParaRPr lang="en-US" sz="1500" b="0" dirty="0">
            <a:latin typeface="+mn-lt"/>
            <a:cs typeface="Arial"/>
          </a:endParaRPr>
        </a:p>
      </dgm:t>
    </dgm:pt>
    <dgm:pt modelId="{C9762B60-C038-7645-9B1E-E7462AC7C1C0}" type="parTrans" cxnId="{F54415FB-5156-FF4B-8F97-634F602AD213}">
      <dgm:prSet/>
      <dgm:spPr/>
      <dgm:t>
        <a:bodyPr/>
        <a:lstStyle/>
        <a:p>
          <a:endParaRPr lang="en-US"/>
        </a:p>
      </dgm:t>
    </dgm:pt>
    <dgm:pt modelId="{4000AE3C-AB8C-D34C-9DCD-AD1407E7B8DB}" type="sibTrans" cxnId="{F54415FB-5156-FF4B-8F97-634F602AD213}">
      <dgm:prSet/>
      <dgm:spPr/>
      <dgm:t>
        <a:bodyPr/>
        <a:lstStyle/>
        <a:p>
          <a:endParaRPr lang="en-US"/>
        </a:p>
      </dgm:t>
    </dgm:pt>
    <dgm:pt modelId="{F8C89EF4-F8C4-A243-A460-E42BC2B850F0}">
      <dgm:prSet custT="1"/>
      <dgm:spPr/>
      <dgm:t>
        <a:bodyPr/>
        <a:lstStyle/>
        <a:p>
          <a:pPr>
            <a:buNone/>
          </a:pPr>
          <a:endParaRPr lang="en-US" sz="1500" b="0" dirty="0">
            <a:latin typeface="+mn-lt"/>
            <a:cs typeface="Arial"/>
          </a:endParaRPr>
        </a:p>
      </dgm:t>
    </dgm:pt>
    <dgm:pt modelId="{552BAFCC-100E-3043-B2E5-38038A9CD2C3}" type="parTrans" cxnId="{0FC8E9ED-8EE5-6F40-9875-14A0C3E077A3}">
      <dgm:prSet/>
      <dgm:spPr/>
      <dgm:t>
        <a:bodyPr/>
        <a:lstStyle/>
        <a:p>
          <a:endParaRPr lang="en-US"/>
        </a:p>
      </dgm:t>
    </dgm:pt>
    <dgm:pt modelId="{6A6AE458-0527-1F45-9782-AA90EC0E36B2}" type="sibTrans" cxnId="{0FC8E9ED-8EE5-6F40-9875-14A0C3E077A3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 custScaleY="171085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8DCA1722-6327-C24B-BF2E-44568A6B3D2A}" srcId="{872FE0E8-BADD-4B1B-8B56-8D6ED9E48015}" destId="{E929C69E-9A4A-9B48-BCE8-669D03D1CEBE}" srcOrd="4" destOrd="0" parTransId="{FAD2442F-957E-6D4A-8A2D-6891D863F301}" sibTransId="{EE6F0BF1-6222-6644-8450-26D2A6F4A7BD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87701540-57E4-194E-9B09-EB0ED65D7869}" srcId="{872FE0E8-BADD-4B1B-8B56-8D6ED9E48015}" destId="{3B35D9E8-BA8F-C14C-AFD2-640DF38865C1}" srcOrd="5" destOrd="0" parTransId="{5A9DBAB2-1922-DD43-AAC4-FD7392D670F2}" sibTransId="{5635B018-69D8-F14A-8F6A-6E282DA3F007}"/>
    <dgm:cxn modelId="{543A0642-406E-564F-8B26-E4BC7C79E617}" type="presOf" srcId="{4E526AA8-06AB-CD44-9751-D6265461B4E3}" destId="{32FD11B5-E0B0-6849-BAEE-766B0254554C}" srcOrd="0" destOrd="6" presId="urn:microsoft.com/office/officeart/2005/8/layout/vList2"/>
    <dgm:cxn modelId="{7D1EA449-BBAA-1C45-8A5C-BF942AEEC237}" srcId="{872FE0E8-BADD-4B1B-8B56-8D6ED9E48015}" destId="{4E526AA8-06AB-CD44-9751-D6265461B4E3}" srcOrd="6" destOrd="0" parTransId="{B7E3B568-D782-8F45-8B8E-004F1ED91DA6}" sibTransId="{D09364F2-B368-F04C-A08A-7A67C9734515}"/>
    <dgm:cxn modelId="{C6ADFF56-2B71-ED4D-9003-855B3D89645C}" srcId="{872FE0E8-BADD-4B1B-8B56-8D6ED9E48015}" destId="{788E611E-8F40-9A48-949D-E20BE99C990E}" srcOrd="1" destOrd="0" parTransId="{58D31049-7AC3-E044-9E6A-08C3645E58DD}" sibTransId="{6AE0E9BF-4393-3F43-85CF-32859F9638E2}"/>
    <dgm:cxn modelId="{CC442969-9918-194A-97A1-DA02A0FF4DDE}" type="presOf" srcId="{3B35D9E8-BA8F-C14C-AFD2-640DF38865C1}" destId="{32FD11B5-E0B0-6849-BAEE-766B0254554C}" srcOrd="0" destOrd="5" presId="urn:microsoft.com/office/officeart/2005/8/layout/vList2"/>
    <dgm:cxn modelId="{AC0C2073-75D2-604A-A9D3-8D718121F30E}" type="presOf" srcId="{52FB88FD-60C1-D34C-96A9-DD83203125AA}" destId="{32FD11B5-E0B0-6849-BAEE-766B0254554C}" srcOrd="0" destOrd="7" presId="urn:microsoft.com/office/officeart/2005/8/layout/vList2"/>
    <dgm:cxn modelId="{B1CAA874-7586-C543-BAA7-F536C24DA0FA}" type="presOf" srcId="{788E611E-8F40-9A48-949D-E20BE99C990E}" destId="{32FD11B5-E0B0-6849-BAEE-766B0254554C}" srcOrd="0" destOrd="1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86F67591-AE01-DE4C-941B-10BE3B5A2307}" type="presOf" srcId="{E929C69E-9A4A-9B48-BCE8-669D03D1CEBE}" destId="{32FD11B5-E0B0-6849-BAEE-766B0254554C}" srcOrd="0" destOrd="4" presId="urn:microsoft.com/office/officeart/2005/8/layout/vList2"/>
    <dgm:cxn modelId="{5CC27197-E156-6C43-B791-FFF7B4B6CB01}" srcId="{872FE0E8-BADD-4B1B-8B56-8D6ED9E48015}" destId="{1C02D37D-BD06-0B48-B358-1471E8B5405C}" srcOrd="3" destOrd="0" parTransId="{082EFE4A-9C28-0249-8ABE-AC61DB687509}" sibTransId="{AB7342B4-8A2E-5F4C-AAFF-8932F60E7F9B}"/>
    <dgm:cxn modelId="{1021BB99-A587-0A4D-8874-A4D471F60406}" srcId="{872FE0E8-BADD-4B1B-8B56-8D6ED9E48015}" destId="{AD603058-28E0-654D-86FB-ADD94CDF7294}" srcOrd="2" destOrd="0" parTransId="{2D51AFDB-D435-9240-ADFE-F4237523BE64}" sibTransId="{4346D81C-7627-D846-AEB2-2A7C66DDFE5A}"/>
    <dgm:cxn modelId="{22EB60AB-CCA0-1447-A185-2450C5EFB76D}" type="presOf" srcId="{F8C89EF4-F8C4-A243-A460-E42BC2B850F0}" destId="{32FD11B5-E0B0-6849-BAEE-766B0254554C}" srcOrd="0" destOrd="8" presId="urn:microsoft.com/office/officeart/2005/8/layout/vList2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738808AF-F937-CE4E-8EBE-EADC0DF11F46}" type="presOf" srcId="{AD603058-28E0-654D-86FB-ADD94CDF7294}" destId="{32FD11B5-E0B0-6849-BAEE-766B0254554C}" srcOrd="0" destOrd="2" presId="urn:microsoft.com/office/officeart/2005/8/layout/vList2"/>
    <dgm:cxn modelId="{DE235EC0-8D73-9B4D-9B59-0EDE3949E79F}" type="presOf" srcId="{1C02D37D-BD06-0B48-B358-1471E8B5405C}" destId="{32FD11B5-E0B0-6849-BAEE-766B0254554C}" srcOrd="0" destOrd="3" presId="urn:microsoft.com/office/officeart/2005/8/layout/vList2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0FC8E9ED-8EE5-6F40-9875-14A0C3E077A3}" srcId="{872FE0E8-BADD-4B1B-8B56-8D6ED9E48015}" destId="{F8C89EF4-F8C4-A243-A460-E42BC2B850F0}" srcOrd="8" destOrd="0" parTransId="{552BAFCC-100E-3043-B2E5-38038A9CD2C3}" sibTransId="{6A6AE458-0527-1F45-9782-AA90EC0E36B2}"/>
    <dgm:cxn modelId="{F54415FB-5156-FF4B-8F97-634F602AD213}" srcId="{872FE0E8-BADD-4B1B-8B56-8D6ED9E48015}" destId="{52FB88FD-60C1-D34C-96A9-DD83203125AA}" srcOrd="7" destOrd="0" parTransId="{C9762B60-C038-7645-9B1E-E7462AC7C1C0}" sibTransId="{4000AE3C-AB8C-D34C-9DCD-AD1407E7B8DB}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600" b="1" dirty="0" err="1"/>
            <a:t>Recomendacións</a:t>
          </a:r>
          <a:r>
            <a:rPr lang="en-US" sz="1600" b="1" dirty="0"/>
            <a:t>:</a:t>
          </a:r>
          <a:endParaRPr lang="en-US" sz="16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C: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la </a:t>
          </a:r>
          <a:r>
            <a:rPr lang="en-US" sz="1450" b="0" dirty="0" err="1">
              <a:latin typeface="+mn-lt"/>
              <a:cs typeface="Arial"/>
            </a:rPr>
            <a:t>publicación</a:t>
          </a:r>
          <a:r>
            <a:rPr lang="en-US" sz="1450" b="0" dirty="0">
              <a:latin typeface="+mn-lt"/>
              <a:cs typeface="Arial"/>
            </a:rPr>
            <a:t> actual Doce Pasos y Doce </a:t>
          </a:r>
          <a:r>
            <a:rPr lang="en-US" sz="1450" b="0" dirty="0" err="1">
              <a:latin typeface="+mn-lt"/>
              <a:cs typeface="Arial"/>
            </a:rPr>
            <a:t>Tradiciones</a:t>
          </a:r>
          <a:r>
            <a:rPr lang="en-US" sz="1450" b="0" dirty="0">
              <a:latin typeface="+mn-lt"/>
              <a:cs typeface="Arial"/>
            </a:rPr>
            <a:t> sea </a:t>
          </a:r>
          <a:r>
            <a:rPr lang="en-US" sz="1450" b="0" dirty="0" err="1">
              <a:latin typeface="+mn-lt"/>
              <a:cs typeface="Arial"/>
            </a:rPr>
            <a:t>ampliada</a:t>
          </a:r>
          <a:r>
            <a:rPr lang="en-US" sz="1450" b="0" dirty="0">
              <a:latin typeface="+mn-lt"/>
              <a:cs typeface="Arial"/>
            </a:rPr>
            <a:t> con la </a:t>
          </a:r>
          <a:r>
            <a:rPr lang="en-US" sz="1450" b="0" dirty="0" err="1">
              <a:latin typeface="+mn-lt"/>
              <a:cs typeface="Arial"/>
            </a:rPr>
            <a:t>inclusión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Doce </a:t>
          </a:r>
          <a:r>
            <a:rPr lang="en-US" sz="1450" b="0" dirty="0" err="1">
              <a:latin typeface="+mn-lt"/>
              <a:cs typeface="Arial"/>
            </a:rPr>
            <a:t>Conceptos</a:t>
          </a:r>
          <a:r>
            <a:rPr lang="en-US" sz="1450" b="0" dirty="0">
              <a:latin typeface="+mn-lt"/>
              <a:cs typeface="Arial"/>
            </a:rPr>
            <a:t> para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servicio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mundial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ensayos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sobre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Doce </a:t>
          </a:r>
          <a:r>
            <a:rPr lang="en-US" sz="1450" b="0" dirty="0" err="1">
              <a:latin typeface="+mn-lt"/>
              <a:cs typeface="Arial"/>
            </a:rPr>
            <a:t>Conceptos</a:t>
          </a:r>
          <a:r>
            <a:rPr lang="en-US" sz="1450" b="0" dirty="0">
              <a:latin typeface="+mn-lt"/>
              <a:cs typeface="Arial"/>
            </a:rPr>
            <a:t> para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servicio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mundial</a:t>
          </a:r>
          <a:r>
            <a:rPr lang="en-US" sz="1450" b="0" dirty="0">
              <a:latin typeface="+mn-lt"/>
              <a:cs typeface="Arial"/>
            </a:rPr>
            <a:t>.	</a:t>
          </a:r>
          <a:endParaRPr lang="en-US" sz="145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600" b="1" dirty="0" err="1"/>
            <a:t>Consideraciones</a:t>
          </a:r>
          <a:r>
            <a:rPr lang="en-US" sz="1600" b="1" dirty="0"/>
            <a:t>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2EB6788D-BCF4-6A4A-97E0-B93463F874F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50" b="0" dirty="0"/>
            <a:t>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tuvo</a:t>
          </a:r>
          <a:r>
            <a:rPr lang="en-US" sz="1450" b="0" dirty="0"/>
            <a:t> </a:t>
          </a:r>
          <a:r>
            <a:rPr lang="en-US" sz="1450" b="0" dirty="0" err="1"/>
            <a:t>una</a:t>
          </a:r>
          <a:r>
            <a:rPr lang="en-US" sz="1450" b="0" dirty="0"/>
            <a:t> </a:t>
          </a:r>
          <a:r>
            <a:rPr lang="en-US" sz="1450" b="0" dirty="0" err="1"/>
            <a:t>discusión</a:t>
          </a:r>
          <a:r>
            <a:rPr lang="en-US" sz="1450" b="0" dirty="0"/>
            <a:t> a </a:t>
          </a:r>
          <a:r>
            <a:rPr lang="en-US" sz="1450" b="0" dirty="0" err="1"/>
            <a:t>fondo</a:t>
          </a:r>
          <a:r>
            <a:rPr lang="en-US" sz="1450" b="0" dirty="0"/>
            <a:t> </a:t>
          </a:r>
          <a:r>
            <a:rPr lang="en-US" sz="1450" b="0" dirty="0" err="1"/>
            <a:t>sobre</a:t>
          </a:r>
          <a:r>
            <a:rPr lang="en-US" sz="1450" b="0" dirty="0"/>
            <a:t> </a:t>
          </a:r>
          <a:r>
            <a:rPr lang="en-US" sz="1450" b="0" dirty="0" err="1"/>
            <a:t>el</a:t>
          </a:r>
          <a:r>
            <a:rPr lang="en-US" sz="1450" b="0" dirty="0"/>
            <a:t> </a:t>
          </a:r>
          <a:r>
            <a:rPr lang="en-US" sz="1450" b="0" dirty="0" err="1"/>
            <a:t>informe</a:t>
          </a:r>
          <a:r>
            <a:rPr lang="en-US" sz="1450" b="0" dirty="0"/>
            <a:t> de </a:t>
          </a:r>
          <a:r>
            <a:rPr lang="en-US" sz="1450" b="0" dirty="0" err="1"/>
            <a:t>avance</a:t>
          </a:r>
          <a:r>
            <a:rPr lang="en-US" sz="1450" b="0" dirty="0"/>
            <a:t> y </a:t>
          </a:r>
          <a:r>
            <a:rPr lang="en-US" sz="1450" b="0" dirty="0" err="1"/>
            <a:t>cronograma</a:t>
          </a:r>
          <a:r>
            <a:rPr lang="en-US" sz="1450" b="0" dirty="0"/>
            <a:t> del </a:t>
          </a:r>
          <a:r>
            <a:rPr lang="en-US" sz="1450" b="0" dirty="0" err="1"/>
            <a:t>proyecto</a:t>
          </a:r>
          <a:r>
            <a:rPr lang="en-US" sz="1450" b="0" dirty="0"/>
            <a:t> para </a:t>
          </a:r>
          <a:r>
            <a:rPr lang="en-US" sz="1450" b="0" dirty="0" err="1"/>
            <a:t>desarrollar</a:t>
          </a:r>
          <a:r>
            <a:rPr lang="en-US" sz="1450" b="0" dirty="0"/>
            <a:t> la </a:t>
          </a:r>
          <a:r>
            <a:rPr lang="en-US" sz="1450" b="0" dirty="0" err="1"/>
            <a:t>cuarta</a:t>
          </a:r>
          <a:r>
            <a:rPr lang="en-US" sz="1450" b="0" dirty="0"/>
            <a:t> </a:t>
          </a:r>
          <a:r>
            <a:rPr lang="en-US" sz="1450" b="0" dirty="0" err="1"/>
            <a:t>edición</a:t>
          </a:r>
          <a:r>
            <a:rPr lang="en-US" sz="1450" b="0" dirty="0"/>
            <a:t> del </a:t>
          </a:r>
          <a:r>
            <a:rPr lang="en-US" sz="1450" b="0" dirty="0" err="1"/>
            <a:t>libro</a:t>
          </a:r>
          <a:r>
            <a:rPr lang="en-US" sz="1450" b="0" dirty="0"/>
            <a:t> </a:t>
          </a:r>
          <a:r>
            <a:rPr lang="en-US" sz="1450" b="0" i="1" dirty="0" err="1"/>
            <a:t>Alcohólicos</a:t>
          </a:r>
          <a:r>
            <a:rPr lang="en-US" sz="1450" b="0" i="1" dirty="0"/>
            <a:t> </a:t>
          </a:r>
          <a:r>
            <a:rPr lang="en-US" sz="1450" b="0" i="1" dirty="0" err="1"/>
            <a:t>Anónimos</a:t>
          </a:r>
          <a:r>
            <a:rPr lang="en-US" sz="1450" b="0" i="1" dirty="0"/>
            <a:t> </a:t>
          </a:r>
          <a:r>
            <a:rPr lang="en-US" sz="1450" b="0" dirty="0" err="1"/>
            <a:t>en</a:t>
          </a:r>
          <a:r>
            <a:rPr lang="en-US" sz="1450" b="0" dirty="0"/>
            <a:t> </a:t>
          </a:r>
          <a:r>
            <a:rPr lang="en-US" sz="1450" b="0" dirty="0" err="1"/>
            <a:t>español</a:t>
          </a:r>
          <a:r>
            <a:rPr lang="en-US" sz="1450" b="0" dirty="0"/>
            <a:t>. 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solicitó</a:t>
          </a:r>
          <a:r>
            <a:rPr lang="en-US" sz="1450" b="0" dirty="0"/>
            <a:t> que se </a:t>
          </a:r>
          <a:r>
            <a:rPr lang="en-US" sz="1450" b="0" dirty="0" err="1"/>
            <a:t>presente</a:t>
          </a:r>
          <a:r>
            <a:rPr lang="en-US" sz="1450" b="0" dirty="0"/>
            <a:t> un </a:t>
          </a:r>
          <a:r>
            <a:rPr lang="en-US" sz="1450" b="0" dirty="0" err="1"/>
            <a:t>informe</a:t>
          </a:r>
          <a:r>
            <a:rPr lang="en-US" sz="1450" b="0" dirty="0"/>
            <a:t> de </a:t>
          </a:r>
          <a:r>
            <a:rPr lang="en-US" sz="1450" b="0" dirty="0" err="1"/>
            <a:t>avance</a:t>
          </a:r>
          <a:r>
            <a:rPr lang="en-US" sz="1450" b="0" dirty="0"/>
            <a:t> o </a:t>
          </a:r>
          <a:r>
            <a:rPr lang="en-US" sz="1450" b="0" dirty="0" err="1"/>
            <a:t>manuscrito</a:t>
          </a:r>
          <a:r>
            <a:rPr lang="en-US" sz="1450" b="0" dirty="0"/>
            <a:t> al </a:t>
          </a:r>
          <a:r>
            <a:rPr lang="en-US" sz="1450" b="0" dirty="0" err="1"/>
            <a:t>comité</a:t>
          </a:r>
          <a:r>
            <a:rPr lang="en-US" sz="1450" b="0" dirty="0"/>
            <a:t> de </a:t>
          </a:r>
          <a:r>
            <a:rPr lang="en-US" sz="1450" b="0" dirty="0" err="1"/>
            <a:t>Literatura</a:t>
          </a:r>
          <a:r>
            <a:rPr lang="en-US" sz="1450" b="0" dirty="0"/>
            <a:t> de la </a:t>
          </a:r>
          <a:r>
            <a:rPr lang="en-US" sz="1450" b="0" dirty="0" err="1"/>
            <a:t>conferencia</a:t>
          </a:r>
          <a:r>
            <a:rPr lang="en-US" sz="1450" b="0" dirty="0"/>
            <a:t> de 2026.</a:t>
          </a:r>
          <a:endParaRPr lang="en-US" sz="1450" b="0" dirty="0">
            <a:solidFill>
              <a:srgbClr val="FF0000"/>
            </a:solidFill>
          </a:endParaRPr>
        </a:p>
      </dgm:t>
    </dgm:pt>
    <dgm:pt modelId="{CDB77FC6-63CA-3F4F-BA68-91ADB8CEC818}" type="parTrans" cxnId="{E073F385-0466-824F-B84F-F655E263BE82}">
      <dgm:prSet/>
      <dgm:spPr/>
      <dgm:t>
        <a:bodyPr/>
        <a:lstStyle/>
        <a:p>
          <a:endParaRPr lang="en-US"/>
        </a:p>
      </dgm:t>
    </dgm:pt>
    <dgm:pt modelId="{A98C360F-28EE-C04E-B7B7-EF47B65C5A5C}" type="sibTrans" cxnId="{E073F385-0466-824F-B84F-F655E263BE82}">
      <dgm:prSet/>
      <dgm:spPr/>
      <dgm:t>
        <a:bodyPr/>
        <a:lstStyle/>
        <a:p>
          <a:endParaRPr lang="en-US"/>
        </a:p>
      </dgm:t>
    </dgm:pt>
    <dgm:pt modelId="{D21A2C33-07F2-394A-BAC3-CD2EB32B8C1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50" b="0" dirty="0"/>
            <a:t>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tuvo</a:t>
          </a:r>
          <a:r>
            <a:rPr lang="en-US" sz="1450" b="0" dirty="0"/>
            <a:t> </a:t>
          </a:r>
          <a:r>
            <a:rPr lang="en-US" sz="1450" b="0" dirty="0" err="1"/>
            <a:t>una</a:t>
          </a:r>
          <a:r>
            <a:rPr lang="en-US" sz="1450" b="0" dirty="0"/>
            <a:t> </a:t>
          </a:r>
          <a:r>
            <a:rPr lang="en-US" sz="1450" b="0" dirty="0" err="1"/>
            <a:t>discusión</a:t>
          </a:r>
          <a:r>
            <a:rPr lang="en-US" sz="1450" b="0" dirty="0"/>
            <a:t> </a:t>
          </a:r>
          <a:r>
            <a:rPr lang="en-US" sz="1450" b="0" dirty="0" err="1"/>
            <a:t>concienzuda</a:t>
          </a:r>
          <a:r>
            <a:rPr lang="en-US" sz="1450" b="0" dirty="0"/>
            <a:t> </a:t>
          </a:r>
          <a:r>
            <a:rPr lang="en-US" sz="1450" b="0" dirty="0" err="1"/>
            <a:t>acerca</a:t>
          </a:r>
          <a:r>
            <a:rPr lang="en-US" sz="1450" b="0" dirty="0"/>
            <a:t> del </a:t>
          </a:r>
          <a:r>
            <a:rPr lang="en-US" sz="1450" b="0" dirty="0" err="1"/>
            <a:t>informe</a:t>
          </a:r>
          <a:r>
            <a:rPr lang="en-US" sz="1450" b="0" dirty="0"/>
            <a:t> de </a:t>
          </a:r>
          <a:r>
            <a:rPr lang="en-US" sz="1450" b="0" dirty="0" err="1"/>
            <a:t>avance</a:t>
          </a:r>
          <a:r>
            <a:rPr lang="en-US" sz="1450" b="0" dirty="0"/>
            <a:t> y </a:t>
          </a:r>
          <a:r>
            <a:rPr lang="en-US" sz="1450" b="0" dirty="0" err="1"/>
            <a:t>cronograma</a:t>
          </a:r>
          <a:r>
            <a:rPr lang="en-US" sz="1450" b="0" dirty="0"/>
            <a:t> del </a:t>
          </a:r>
          <a:r>
            <a:rPr lang="en-US" sz="1450" b="0" dirty="0" err="1"/>
            <a:t>proyecto</a:t>
          </a:r>
          <a:r>
            <a:rPr lang="en-US" sz="1450" b="0" dirty="0"/>
            <a:t> para </a:t>
          </a:r>
          <a:r>
            <a:rPr lang="en-US" sz="1450" b="0" dirty="0" err="1"/>
            <a:t>desarrollar</a:t>
          </a:r>
          <a:r>
            <a:rPr lang="en-US" sz="1450" b="0" dirty="0"/>
            <a:t> </a:t>
          </a:r>
          <a:r>
            <a:rPr lang="en-US" sz="1450" b="0" dirty="0" err="1"/>
            <a:t>una</a:t>
          </a:r>
          <a:r>
            <a:rPr lang="en-US" sz="1450" b="0" dirty="0"/>
            <a:t> quinta </a:t>
          </a:r>
          <a:r>
            <a:rPr lang="en-US" sz="1450" b="0" dirty="0" err="1"/>
            <a:t>edición</a:t>
          </a:r>
          <a:r>
            <a:rPr lang="en-US" sz="1450" b="0" dirty="0"/>
            <a:t> del </a:t>
          </a:r>
          <a:r>
            <a:rPr lang="en-US" sz="1450" b="0" dirty="0" err="1"/>
            <a:t>libro</a:t>
          </a:r>
          <a:r>
            <a:rPr lang="en-US" sz="1450" b="0" dirty="0"/>
            <a:t> </a:t>
          </a:r>
          <a:r>
            <a:rPr lang="en-US" sz="1450" b="0" i="1" dirty="0" err="1"/>
            <a:t>Alcohólicos</a:t>
          </a:r>
          <a:r>
            <a:rPr lang="en-US" sz="1450" b="0" i="1" dirty="0"/>
            <a:t> </a:t>
          </a:r>
          <a:r>
            <a:rPr lang="en-US" sz="1450" b="0" i="1" dirty="0" err="1"/>
            <a:t>Anónimos</a:t>
          </a:r>
          <a:r>
            <a:rPr lang="en-US" sz="1450" b="0" dirty="0"/>
            <a:t>. 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solicitó</a:t>
          </a:r>
          <a:r>
            <a:rPr lang="en-US" sz="1450" b="0" dirty="0"/>
            <a:t> que se </a:t>
          </a:r>
          <a:r>
            <a:rPr lang="en-US" sz="1450" b="0" dirty="0" err="1"/>
            <a:t>presente</a:t>
          </a:r>
          <a:r>
            <a:rPr lang="en-US" sz="1450" b="0" dirty="0"/>
            <a:t> un </a:t>
          </a:r>
          <a:r>
            <a:rPr lang="en-US" sz="1450" b="0" dirty="0" err="1"/>
            <a:t>informe</a:t>
          </a:r>
          <a:r>
            <a:rPr lang="en-US" sz="1450" b="0" dirty="0"/>
            <a:t> de </a:t>
          </a:r>
          <a:r>
            <a:rPr lang="en-US" sz="1450" b="0" dirty="0" err="1"/>
            <a:t>avance</a:t>
          </a:r>
          <a:r>
            <a:rPr lang="en-US" sz="1450" b="0" dirty="0"/>
            <a:t> o </a:t>
          </a:r>
          <a:r>
            <a:rPr lang="en-US" sz="1450" b="0" dirty="0" err="1"/>
            <a:t>manuscrito</a:t>
          </a:r>
          <a:r>
            <a:rPr lang="en-US" sz="1450" b="0" dirty="0"/>
            <a:t> al </a:t>
          </a:r>
          <a:r>
            <a:rPr lang="en-US" sz="1450" b="0" dirty="0" err="1"/>
            <a:t>comité</a:t>
          </a:r>
          <a:r>
            <a:rPr lang="en-US" sz="1450" b="0" dirty="0"/>
            <a:t> de </a:t>
          </a:r>
          <a:r>
            <a:rPr lang="en-US" sz="1450" b="0" dirty="0" err="1"/>
            <a:t>Literatura</a:t>
          </a:r>
          <a:r>
            <a:rPr lang="en-US" sz="1450" b="0" dirty="0"/>
            <a:t> de la </a:t>
          </a:r>
          <a:r>
            <a:rPr lang="en-US" sz="1450" b="0" dirty="0" err="1"/>
            <a:t>conferencia</a:t>
          </a:r>
          <a:r>
            <a:rPr lang="en-US" sz="1450" b="0" dirty="0"/>
            <a:t> de 2026.</a:t>
          </a:r>
        </a:p>
      </dgm:t>
    </dgm:pt>
    <dgm:pt modelId="{B72580F6-0ADD-4A44-9AB6-386283D762B5}" type="parTrans" cxnId="{B6CD08EC-A155-6248-A62E-63095ECD3E58}">
      <dgm:prSet/>
      <dgm:spPr/>
      <dgm:t>
        <a:bodyPr/>
        <a:lstStyle/>
        <a:p>
          <a:endParaRPr lang="en-US"/>
        </a:p>
      </dgm:t>
    </dgm:pt>
    <dgm:pt modelId="{32B03D05-0F48-AD46-9D11-64F0248CBCAF}" type="sibTrans" cxnId="{B6CD08EC-A155-6248-A62E-63095ECD3E58}">
      <dgm:prSet/>
      <dgm:spPr/>
      <dgm:t>
        <a:bodyPr/>
        <a:lstStyle/>
        <a:p>
          <a:endParaRPr lang="en-US"/>
        </a:p>
      </dgm:t>
    </dgm:pt>
    <dgm:pt modelId="{92B4A935-3642-8249-9A6B-32E513E4F4D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50" b="0" dirty="0"/>
            <a:t>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revisó</a:t>
          </a:r>
          <a:r>
            <a:rPr lang="en-US" sz="1450" b="0" dirty="0"/>
            <a:t> </a:t>
          </a:r>
          <a:r>
            <a:rPr lang="en-US" sz="1450" b="0" dirty="0" err="1"/>
            <a:t>el</a:t>
          </a:r>
          <a:r>
            <a:rPr lang="en-US" sz="1450" b="0" dirty="0"/>
            <a:t> </a:t>
          </a:r>
          <a:r>
            <a:rPr lang="en-US" sz="1450" b="0" dirty="0" err="1"/>
            <a:t>informe</a:t>
          </a:r>
          <a:r>
            <a:rPr lang="en-US" sz="1450" b="0" dirty="0"/>
            <a:t> de </a:t>
          </a:r>
          <a:r>
            <a:rPr lang="en-US" sz="1450" b="0" dirty="0" err="1"/>
            <a:t>avance</a:t>
          </a:r>
          <a:r>
            <a:rPr lang="en-US" sz="1450" b="0" dirty="0"/>
            <a:t> </a:t>
          </a:r>
          <a:r>
            <a:rPr lang="en-US" sz="1450" b="0" dirty="0" err="1"/>
            <a:t>sobre</a:t>
          </a:r>
          <a:r>
            <a:rPr lang="en-US" sz="1450" b="0" dirty="0"/>
            <a:t> </a:t>
          </a:r>
          <a:r>
            <a:rPr lang="en-US" sz="1450" b="0" dirty="0" err="1"/>
            <a:t>el</a:t>
          </a:r>
          <a:r>
            <a:rPr lang="en-US" sz="1450" b="0" dirty="0"/>
            <a:t> </a:t>
          </a:r>
          <a:r>
            <a:rPr lang="en-US" sz="1450" b="0" dirty="0" err="1"/>
            <a:t>desarrollo</a:t>
          </a:r>
          <a:r>
            <a:rPr lang="en-US" sz="1450" b="0" dirty="0"/>
            <a:t> de un </a:t>
          </a:r>
          <a:r>
            <a:rPr lang="en-US" sz="1450" b="0" dirty="0" err="1"/>
            <a:t>folleto</a:t>
          </a:r>
          <a:r>
            <a:rPr lang="en-US" sz="1450" b="0" dirty="0"/>
            <a:t> para </a:t>
          </a:r>
          <a:r>
            <a:rPr lang="en-US" sz="1450" b="0" dirty="0" err="1"/>
            <a:t>el</a:t>
          </a:r>
          <a:r>
            <a:rPr lang="en-US" sz="1450" b="0" dirty="0"/>
            <a:t> </a:t>
          </a:r>
          <a:r>
            <a:rPr lang="en-US" sz="1450" b="0" dirty="0" err="1"/>
            <a:t>alcohólico</a:t>
          </a:r>
          <a:r>
            <a:rPr lang="en-US" sz="1450" b="0" dirty="0"/>
            <a:t> </a:t>
          </a:r>
          <a:r>
            <a:rPr lang="en-US" sz="1450" b="0" dirty="0" err="1"/>
            <a:t>asiático</a:t>
          </a:r>
          <a:r>
            <a:rPr lang="en-US" sz="1450" b="0" dirty="0"/>
            <a:t> y </a:t>
          </a:r>
          <a:r>
            <a:rPr lang="en-US" sz="1450" b="0" dirty="0" err="1"/>
            <a:t>asiaticoamericano</a:t>
          </a:r>
          <a:r>
            <a:rPr lang="en-US" sz="1450" b="0" dirty="0"/>
            <a:t>, y </a:t>
          </a:r>
          <a:r>
            <a:rPr lang="en-US" sz="1450" b="0" dirty="0" err="1"/>
            <a:t>solicitó</a:t>
          </a:r>
          <a:r>
            <a:rPr lang="en-US" sz="1450" b="0" dirty="0"/>
            <a:t> que se </a:t>
          </a:r>
          <a:r>
            <a:rPr lang="en-US" sz="1450" b="0" dirty="0" err="1"/>
            <a:t>presente</a:t>
          </a:r>
          <a:r>
            <a:rPr lang="en-US" sz="1450" b="0" dirty="0"/>
            <a:t> un </a:t>
          </a:r>
          <a:r>
            <a:rPr lang="en-US" sz="1450" b="0" dirty="0" err="1"/>
            <a:t>informe</a:t>
          </a:r>
          <a:r>
            <a:rPr lang="en-US" sz="1450" b="0" dirty="0"/>
            <a:t> de </a:t>
          </a:r>
          <a:r>
            <a:rPr lang="en-US" sz="1450" b="0" dirty="0" err="1"/>
            <a:t>avance</a:t>
          </a:r>
          <a:r>
            <a:rPr lang="en-US" sz="1450" b="0" dirty="0"/>
            <a:t> o un </a:t>
          </a:r>
          <a:r>
            <a:rPr lang="en-US" sz="1450" b="0" dirty="0" err="1"/>
            <a:t>borrador</a:t>
          </a:r>
          <a:r>
            <a:rPr lang="en-US" sz="1450" b="0" dirty="0"/>
            <a:t> del </a:t>
          </a:r>
          <a:r>
            <a:rPr lang="en-US" sz="1450" b="0" dirty="0" err="1"/>
            <a:t>manuscrito</a:t>
          </a:r>
          <a:r>
            <a:rPr lang="en-US" sz="1450" b="0" dirty="0"/>
            <a:t> al </a:t>
          </a:r>
          <a:r>
            <a:rPr lang="en-US" sz="1450" b="0" dirty="0" err="1"/>
            <a:t>comité</a:t>
          </a:r>
          <a:r>
            <a:rPr lang="en-US" sz="1450" b="0" dirty="0"/>
            <a:t> de </a:t>
          </a:r>
          <a:r>
            <a:rPr lang="en-US" sz="1450" b="0" dirty="0" err="1"/>
            <a:t>Literatura</a:t>
          </a:r>
          <a:r>
            <a:rPr lang="en-US" sz="1450" b="0" dirty="0"/>
            <a:t> de la </a:t>
          </a:r>
          <a:r>
            <a:rPr lang="en-US" sz="1450" b="0" dirty="0" err="1"/>
            <a:t>conferencia</a:t>
          </a:r>
          <a:r>
            <a:rPr lang="en-US" sz="1450" b="0" dirty="0"/>
            <a:t> de 2026.</a:t>
          </a:r>
        </a:p>
      </dgm:t>
    </dgm:pt>
    <dgm:pt modelId="{902625A4-C2B8-254D-9D2A-BF7B7FE94E9A}" type="parTrans" cxnId="{04ECD34B-4DDC-1040-B40C-286FDC3EB923}">
      <dgm:prSet/>
      <dgm:spPr/>
      <dgm:t>
        <a:bodyPr/>
        <a:lstStyle/>
        <a:p>
          <a:endParaRPr lang="en-US"/>
        </a:p>
      </dgm:t>
    </dgm:pt>
    <dgm:pt modelId="{82F18851-7835-1A40-94BD-3DEC2FA25355}" type="sibTrans" cxnId="{04ECD34B-4DDC-1040-B40C-286FDC3EB923}">
      <dgm:prSet/>
      <dgm:spPr/>
      <dgm:t>
        <a:bodyPr/>
        <a:lstStyle/>
        <a:p>
          <a:endParaRPr lang="en-US"/>
        </a:p>
      </dgm:t>
    </dgm:pt>
    <dgm:pt modelId="{98E3E8B0-450F-FB4B-99B6-99F98C5F042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50" b="0" dirty="0"/>
            <a:t>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discutió</a:t>
          </a:r>
          <a:r>
            <a:rPr lang="en-US" sz="1450" b="0" dirty="0"/>
            <a:t> la </a:t>
          </a:r>
          <a:r>
            <a:rPr lang="en-US" sz="1450" b="0" dirty="0" err="1"/>
            <a:t>necesidad</a:t>
          </a:r>
          <a:r>
            <a:rPr lang="en-US" sz="1450" b="0" dirty="0"/>
            <a:t> de </a:t>
          </a:r>
          <a:r>
            <a:rPr lang="en-US" sz="1450" b="0" dirty="0" err="1"/>
            <a:t>contar</a:t>
          </a:r>
          <a:r>
            <a:rPr lang="en-US" sz="1450" b="0" dirty="0"/>
            <a:t> con </a:t>
          </a:r>
          <a:r>
            <a:rPr lang="en-US" sz="1450" b="0" dirty="0" err="1"/>
            <a:t>literatura</a:t>
          </a:r>
          <a:r>
            <a:rPr lang="en-US" sz="1450" b="0" dirty="0"/>
            <a:t> </a:t>
          </a:r>
          <a:r>
            <a:rPr lang="en-US" sz="1450" b="0" dirty="0" err="1"/>
            <a:t>en</a:t>
          </a:r>
          <a:r>
            <a:rPr lang="en-US" sz="1450" b="0" dirty="0"/>
            <a:t> </a:t>
          </a:r>
          <a:r>
            <a:rPr lang="en-US" sz="1450" b="0" dirty="0" err="1"/>
            <a:t>lenguaje</a:t>
          </a:r>
          <a:r>
            <a:rPr lang="en-US" sz="1450" b="0" dirty="0"/>
            <a:t> </a:t>
          </a:r>
          <a:r>
            <a:rPr lang="en-US" sz="1450" b="0" dirty="0" err="1"/>
            <a:t>sencillo</a:t>
          </a:r>
          <a:r>
            <a:rPr lang="en-US" sz="1450" b="0" dirty="0"/>
            <a:t> </a:t>
          </a:r>
          <a:r>
            <a:rPr lang="en-US" sz="1450" b="0" dirty="0" err="1"/>
            <a:t>en</a:t>
          </a:r>
          <a:r>
            <a:rPr lang="en-US" sz="1450" b="0" dirty="0"/>
            <a:t> </a:t>
          </a:r>
          <a:r>
            <a:rPr lang="en-US" sz="1450" b="0" dirty="0" err="1"/>
            <a:t>español</a:t>
          </a:r>
          <a:r>
            <a:rPr lang="en-US" sz="1450" b="0" dirty="0"/>
            <a:t> y </a:t>
          </a:r>
          <a:r>
            <a:rPr lang="en-US" sz="1450" b="0" dirty="0" err="1"/>
            <a:t>francés</a:t>
          </a:r>
          <a:r>
            <a:rPr lang="en-US" sz="1450" b="0" dirty="0"/>
            <a:t>, y </a:t>
          </a:r>
          <a:r>
            <a:rPr lang="en-US" sz="1450" b="1" dirty="0">
              <a:solidFill>
                <a:srgbClr val="FF0000"/>
              </a:solidFill>
            </a:rPr>
            <a:t>no </a:t>
          </a:r>
          <a:r>
            <a:rPr lang="en-US" sz="1450" b="1" dirty="0" err="1">
              <a:solidFill>
                <a:srgbClr val="FF0000"/>
              </a:solidFill>
            </a:rPr>
            <a:t>adoptó</a:t>
          </a:r>
          <a:r>
            <a:rPr lang="en-US" sz="1450" b="1" dirty="0">
              <a:solidFill>
                <a:srgbClr val="FF0000"/>
              </a:solidFill>
            </a:rPr>
            <a:t> </a:t>
          </a:r>
          <a:r>
            <a:rPr lang="en-US" sz="1450" b="1" dirty="0" err="1">
              <a:solidFill>
                <a:srgbClr val="FF0000"/>
              </a:solidFill>
            </a:rPr>
            <a:t>ninguna</a:t>
          </a:r>
          <a:r>
            <a:rPr lang="en-US" sz="1450" b="1" dirty="0">
              <a:solidFill>
                <a:srgbClr val="FF0000"/>
              </a:solidFill>
            </a:rPr>
            <a:t> </a:t>
          </a:r>
          <a:r>
            <a:rPr lang="en-US" sz="1450" b="1" dirty="0" err="1">
              <a:solidFill>
                <a:srgbClr val="FF0000"/>
              </a:solidFill>
            </a:rPr>
            <a:t>medida</a:t>
          </a:r>
          <a:r>
            <a:rPr lang="en-US" sz="1450" b="0" dirty="0"/>
            <a:t>. 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espera</a:t>
          </a:r>
          <a:r>
            <a:rPr lang="en-US" sz="1450" b="0" dirty="0"/>
            <a:t> que la </a:t>
          </a:r>
          <a:r>
            <a:rPr lang="en-US" sz="1450" b="0" dirty="0" err="1"/>
            <a:t>estructura</a:t>
          </a:r>
          <a:r>
            <a:rPr lang="en-US" sz="1450" b="0" dirty="0"/>
            <a:t> de </a:t>
          </a:r>
          <a:r>
            <a:rPr lang="en-US" sz="1450" b="0" dirty="0" err="1"/>
            <a:t>servicio</a:t>
          </a:r>
          <a:r>
            <a:rPr lang="en-US" sz="1450" b="0" dirty="0"/>
            <a:t> se </a:t>
          </a:r>
          <a:r>
            <a:rPr lang="en-US" sz="1450" b="0" dirty="0" err="1"/>
            <a:t>exprese</a:t>
          </a:r>
          <a:r>
            <a:rPr lang="en-US" sz="1450" b="0" dirty="0"/>
            <a:t> </a:t>
          </a:r>
          <a:r>
            <a:rPr lang="en-US" sz="1450" b="0" dirty="0" err="1"/>
            <a:t>más</a:t>
          </a:r>
          <a:r>
            <a:rPr lang="en-US" sz="1450" b="0" dirty="0"/>
            <a:t> </a:t>
          </a:r>
          <a:r>
            <a:rPr lang="en-US" sz="1450" b="0" dirty="0" err="1"/>
            <a:t>sobre</a:t>
          </a:r>
          <a:r>
            <a:rPr lang="en-US" sz="1450" b="0" dirty="0"/>
            <a:t> </a:t>
          </a:r>
          <a:r>
            <a:rPr lang="en-US" sz="1450" b="0" dirty="0" err="1"/>
            <a:t>esta</a:t>
          </a:r>
          <a:r>
            <a:rPr lang="en-US" sz="1450" b="0" dirty="0"/>
            <a:t> </a:t>
          </a:r>
          <a:r>
            <a:rPr lang="en-US" sz="1450" b="0" dirty="0" err="1"/>
            <a:t>necesidad</a:t>
          </a:r>
          <a:r>
            <a:rPr lang="en-US" sz="1450" b="0" dirty="0"/>
            <a:t>.</a:t>
          </a:r>
        </a:p>
      </dgm:t>
    </dgm:pt>
    <dgm:pt modelId="{DA354AF7-3378-3B49-96BF-F25F7B65EA35}" type="parTrans" cxnId="{435E7CED-3F1D-A74F-B147-6A6C0B0A4422}">
      <dgm:prSet/>
      <dgm:spPr/>
      <dgm:t>
        <a:bodyPr/>
        <a:lstStyle/>
        <a:p>
          <a:endParaRPr lang="en-US"/>
        </a:p>
      </dgm:t>
    </dgm:pt>
    <dgm:pt modelId="{B20E58DA-84B5-E341-91FC-D08FFAF71185}" type="sibTrans" cxnId="{435E7CED-3F1D-A74F-B147-6A6C0B0A4422}">
      <dgm:prSet/>
      <dgm:spPr/>
      <dgm:t>
        <a:bodyPr/>
        <a:lstStyle/>
        <a:p>
          <a:endParaRPr lang="en-US"/>
        </a:p>
      </dgm:t>
    </dgm:pt>
    <dgm:pt modelId="{FD6BBCE1-F8A5-0648-9B49-B10C4F53F1F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50" b="0" dirty="0"/>
            <a:t>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discutió</a:t>
          </a:r>
          <a:r>
            <a:rPr lang="en-US" sz="1450" b="0" dirty="0"/>
            <a:t> la </a:t>
          </a:r>
          <a:r>
            <a:rPr lang="en-US" sz="1450" b="0" dirty="0" err="1"/>
            <a:t>necesidad</a:t>
          </a:r>
          <a:r>
            <a:rPr lang="en-US" sz="1450" b="0" dirty="0"/>
            <a:t> de que se </a:t>
          </a:r>
          <a:r>
            <a:rPr lang="en-US" sz="1450" b="0" dirty="0" err="1"/>
            <a:t>desarrolle</a:t>
          </a:r>
          <a:r>
            <a:rPr lang="en-US" sz="1450" b="0" dirty="0"/>
            <a:t> </a:t>
          </a:r>
          <a:r>
            <a:rPr lang="en-US" sz="1450" b="0" dirty="0" err="1"/>
            <a:t>una</a:t>
          </a:r>
          <a:r>
            <a:rPr lang="en-US" sz="1450" b="0" dirty="0"/>
            <a:t> </a:t>
          </a:r>
          <a:r>
            <a:rPr lang="en-US" sz="1450" b="0" dirty="0" err="1"/>
            <a:t>aplicación</a:t>
          </a:r>
          <a:r>
            <a:rPr lang="en-US" sz="1450" b="0" dirty="0"/>
            <a:t> para la </a:t>
          </a:r>
          <a:r>
            <a:rPr lang="en-US" sz="1450" b="0" dirty="0" err="1"/>
            <a:t>venta</a:t>
          </a:r>
          <a:r>
            <a:rPr lang="en-US" sz="1450" b="0" dirty="0"/>
            <a:t> de </a:t>
          </a:r>
          <a:r>
            <a:rPr lang="en-US" sz="1450" b="0" dirty="0" err="1"/>
            <a:t>literatura</a:t>
          </a:r>
          <a:r>
            <a:rPr lang="en-US" sz="1450" b="0" dirty="0"/>
            <a:t> digital, y </a:t>
          </a:r>
          <a:r>
            <a:rPr lang="en-US" sz="1450" b="1" dirty="0">
              <a:solidFill>
                <a:srgbClr val="FF0000"/>
              </a:solidFill>
            </a:rPr>
            <a:t>no </a:t>
          </a:r>
          <a:r>
            <a:rPr lang="en-US" sz="1450" b="1" dirty="0" err="1">
              <a:solidFill>
                <a:srgbClr val="FF0000"/>
              </a:solidFill>
            </a:rPr>
            <a:t>adoptó</a:t>
          </a:r>
          <a:r>
            <a:rPr lang="en-US" sz="1450" b="1" dirty="0">
              <a:solidFill>
                <a:srgbClr val="FF0000"/>
              </a:solidFill>
            </a:rPr>
            <a:t> </a:t>
          </a:r>
          <a:r>
            <a:rPr lang="en-US" sz="1450" b="1" dirty="0" err="1">
              <a:solidFill>
                <a:srgbClr val="FF0000"/>
              </a:solidFill>
            </a:rPr>
            <a:t>ninguna</a:t>
          </a:r>
          <a:r>
            <a:rPr lang="en-US" sz="1450" b="1" dirty="0">
              <a:solidFill>
                <a:srgbClr val="FF0000"/>
              </a:solidFill>
            </a:rPr>
            <a:t> </a:t>
          </a:r>
          <a:r>
            <a:rPr lang="en-US" sz="1450" b="1" dirty="0" err="1">
              <a:solidFill>
                <a:srgbClr val="FF0000"/>
              </a:solidFill>
            </a:rPr>
            <a:t>medida</a:t>
          </a:r>
          <a:r>
            <a:rPr lang="en-US" sz="1450" b="0" dirty="0"/>
            <a:t>. El </a:t>
          </a:r>
          <a:r>
            <a:rPr lang="en-US" sz="1450" b="0" dirty="0" err="1"/>
            <a:t>comité</a:t>
          </a:r>
          <a:r>
            <a:rPr lang="en-US" sz="1450" b="0" dirty="0"/>
            <a:t> </a:t>
          </a:r>
          <a:r>
            <a:rPr lang="en-US" sz="1450" b="0" dirty="0" err="1"/>
            <a:t>espera</a:t>
          </a:r>
          <a:r>
            <a:rPr lang="en-US" sz="1450" b="0" dirty="0"/>
            <a:t> que la </a:t>
          </a:r>
          <a:r>
            <a:rPr lang="en-US" sz="1450" b="0" dirty="0" err="1"/>
            <a:t>estructura</a:t>
          </a:r>
          <a:r>
            <a:rPr lang="en-US" sz="1450" b="0" dirty="0"/>
            <a:t> de </a:t>
          </a:r>
          <a:r>
            <a:rPr lang="en-US" sz="1450" b="0" dirty="0" err="1"/>
            <a:t>servicio</a:t>
          </a:r>
          <a:r>
            <a:rPr lang="en-US" sz="1450" b="0" dirty="0"/>
            <a:t> </a:t>
          </a:r>
          <a:r>
            <a:rPr lang="en-US" sz="1450" b="0" dirty="0" err="1"/>
            <a:t>brinde</a:t>
          </a:r>
          <a:r>
            <a:rPr lang="en-US" sz="1450" b="0" dirty="0"/>
            <a:t> </a:t>
          </a:r>
          <a:r>
            <a:rPr lang="en-US" sz="1450" b="0" dirty="0" err="1"/>
            <a:t>más</a:t>
          </a:r>
          <a:r>
            <a:rPr lang="en-US" sz="1450" b="0" dirty="0"/>
            <a:t> </a:t>
          </a:r>
          <a:r>
            <a:rPr lang="en-US" sz="1450" b="0" dirty="0" err="1"/>
            <a:t>información</a:t>
          </a:r>
          <a:r>
            <a:rPr lang="en-US" sz="1450" b="0" dirty="0"/>
            <a:t> </a:t>
          </a:r>
          <a:r>
            <a:rPr lang="en-US" sz="1450" b="0" dirty="0" err="1"/>
            <a:t>sobre</a:t>
          </a:r>
          <a:r>
            <a:rPr lang="en-US" sz="1450" b="0" dirty="0"/>
            <a:t> </a:t>
          </a:r>
          <a:r>
            <a:rPr lang="en-US" sz="1450" b="0" dirty="0" err="1"/>
            <a:t>iniciativas</a:t>
          </a:r>
          <a:r>
            <a:rPr lang="en-US" sz="1450" b="0" dirty="0"/>
            <a:t> </a:t>
          </a:r>
          <a:r>
            <a:rPr lang="en-US" sz="1450" b="0" dirty="0" err="1"/>
            <a:t>actuales</a:t>
          </a:r>
          <a:r>
            <a:rPr lang="en-US" sz="1450" b="0" dirty="0"/>
            <a:t> y que </a:t>
          </a:r>
          <a:r>
            <a:rPr lang="en-US" sz="1450" b="0" dirty="0" err="1"/>
            <a:t>comparta</a:t>
          </a:r>
          <a:r>
            <a:rPr lang="en-US" sz="1450" b="0" dirty="0"/>
            <a:t> </a:t>
          </a:r>
          <a:r>
            <a:rPr lang="en-US" sz="1450" b="0" dirty="0" err="1"/>
            <a:t>más</a:t>
          </a:r>
          <a:r>
            <a:rPr lang="en-US" sz="1450" b="0" dirty="0"/>
            <a:t> al </a:t>
          </a:r>
          <a:r>
            <a:rPr lang="en-US" sz="1450" b="0" dirty="0" err="1"/>
            <a:t>respecto</a:t>
          </a:r>
          <a:r>
            <a:rPr lang="en-US" sz="1450" b="0" dirty="0"/>
            <a:t>.</a:t>
          </a:r>
        </a:p>
      </dgm:t>
    </dgm:pt>
    <dgm:pt modelId="{5A5198E5-D829-8D4F-8A5E-4A7F568CDC48}" type="parTrans" cxnId="{73F0319E-5933-9541-B73A-9C9390820750}">
      <dgm:prSet/>
      <dgm:spPr/>
      <dgm:t>
        <a:bodyPr/>
        <a:lstStyle/>
        <a:p>
          <a:endParaRPr lang="en-US"/>
        </a:p>
      </dgm:t>
    </dgm:pt>
    <dgm:pt modelId="{6DAE6478-4CE8-9E49-BA7A-9D7383FE8777}" type="sibTrans" cxnId="{73F0319E-5933-9541-B73A-9C9390820750}">
      <dgm:prSet/>
      <dgm:spPr/>
      <dgm:t>
        <a:bodyPr/>
        <a:lstStyle/>
        <a:p>
          <a:endParaRPr lang="en-US"/>
        </a:p>
      </dgm:t>
    </dgm:pt>
    <dgm:pt modelId="{2C6C7602-6EF0-994E-BF32-DA2D7730413C}">
      <dgm:prSet custT="1"/>
      <dgm:spPr/>
      <dgm:t>
        <a:bodyPr/>
        <a:lstStyle/>
        <a:p>
          <a:pPr>
            <a:buNone/>
          </a:pP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							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Fracasó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por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mayoría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simple 69/61</a:t>
          </a:r>
          <a:endParaRPr lang="en-US" sz="1450" b="0" dirty="0">
            <a:solidFill>
              <a:srgbClr val="FF0000"/>
            </a:solidFill>
            <a:latin typeface="+mn-lt"/>
          </a:endParaRPr>
        </a:p>
      </dgm:t>
    </dgm:pt>
    <dgm:pt modelId="{B5AE851B-32D3-EA4D-A5AF-4DCC0BD491F3}" type="parTrans" cxnId="{81744D68-1C11-F64A-981E-7D8CFEA971CF}">
      <dgm:prSet/>
      <dgm:spPr/>
      <dgm:t>
        <a:bodyPr/>
        <a:lstStyle/>
        <a:p>
          <a:endParaRPr lang="en-US"/>
        </a:p>
      </dgm:t>
    </dgm:pt>
    <dgm:pt modelId="{EF89784C-F569-D24C-883E-62F28484FD7F}" type="sibTrans" cxnId="{81744D68-1C11-F64A-981E-7D8CFEA971CF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2" custLinFactNeighborX="217">
        <dgm:presLayoutVars>
          <dgm:chMax val="0"/>
          <dgm:bulletEnabled val="1"/>
        </dgm:presLayoutVars>
      </dgm:prSet>
      <dgm:spPr/>
    </dgm:pt>
    <dgm:pt modelId="{DA0F0DF9-EBE4-BB4B-A3DA-DE26FB7DD8D9}" type="pres">
      <dgm:prSet presAssocID="{54009056-421F-5E46-A2A0-FDFA32F9608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04ECD34B-4DDC-1040-B40C-286FDC3EB923}" srcId="{54009056-421F-5E46-A2A0-FDFA32F96089}" destId="{92B4A935-3642-8249-9A6B-32E513E4F4DE}" srcOrd="2" destOrd="0" parTransId="{902625A4-C2B8-254D-9D2A-BF7B7FE94E9A}" sibTransId="{82F18851-7835-1A40-94BD-3DEC2FA25355}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8C4D7B4D-5C16-624A-B137-C99531DA479C}" type="presOf" srcId="{92B4A935-3642-8249-9A6B-32E513E4F4DE}" destId="{DA0F0DF9-EBE4-BB4B-A3DA-DE26FB7DD8D9}" srcOrd="0" destOrd="2" presId="urn:microsoft.com/office/officeart/2005/8/layout/vList2"/>
    <dgm:cxn modelId="{737EB759-D498-A44D-9ED6-3F5C52AB3195}" type="presOf" srcId="{2C6C7602-6EF0-994E-BF32-DA2D7730413C}" destId="{32FD11B5-E0B0-6849-BAEE-766B0254554C}" srcOrd="0" destOrd="1" presId="urn:microsoft.com/office/officeart/2005/8/layout/vList2"/>
    <dgm:cxn modelId="{81744D68-1C11-F64A-981E-7D8CFEA971CF}" srcId="{287575B4-EDC2-B042-B968-A1D313373401}" destId="{2C6C7602-6EF0-994E-BF32-DA2D7730413C}" srcOrd="0" destOrd="0" parTransId="{B5AE851B-32D3-EA4D-A5AF-4DCC0BD491F3}" sibTransId="{EF89784C-F569-D24C-883E-62F28484FD7F}"/>
    <dgm:cxn modelId="{56337D6C-CE59-C143-BE9E-1882B2DB02FB}" type="presOf" srcId="{2EB6788D-BCF4-6A4A-97E0-B93463F874FF}" destId="{DA0F0DF9-EBE4-BB4B-A3DA-DE26FB7DD8D9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E073F385-0466-824F-B84F-F655E263BE82}" srcId="{54009056-421F-5E46-A2A0-FDFA32F96089}" destId="{2EB6788D-BCF4-6A4A-97E0-B93463F874FF}" srcOrd="0" destOrd="0" parTransId="{CDB77FC6-63CA-3F4F-BA68-91ADB8CEC818}" sibTransId="{A98C360F-28EE-C04E-B7B7-EF47B65C5A5C}"/>
    <dgm:cxn modelId="{73F0319E-5933-9541-B73A-9C9390820750}" srcId="{54009056-421F-5E46-A2A0-FDFA32F96089}" destId="{FD6BBCE1-F8A5-0648-9B49-B10C4F53F1F0}" srcOrd="4" destOrd="0" parTransId="{5A5198E5-D829-8D4F-8A5E-4A7F568CDC48}" sibTransId="{6DAE6478-4CE8-9E49-BA7A-9D7383FE8777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C89DB0AD-1161-3D48-9080-026D5CCA9AC7}" type="presOf" srcId="{98E3E8B0-450F-FB4B-99B6-99F98C5F0426}" destId="{DA0F0DF9-EBE4-BB4B-A3DA-DE26FB7DD8D9}" srcOrd="0" destOrd="3" presId="urn:microsoft.com/office/officeart/2005/8/layout/vList2"/>
    <dgm:cxn modelId="{DF0DACC3-BC6A-C541-8FE5-94BB292B75AE}" type="presOf" srcId="{D21A2C33-07F2-394A-BAC3-CD2EB32B8C18}" destId="{DA0F0DF9-EBE4-BB4B-A3DA-DE26FB7DD8D9}" srcOrd="0" destOrd="1" presId="urn:microsoft.com/office/officeart/2005/8/layout/vList2"/>
    <dgm:cxn modelId="{DBA283CA-D08D-3942-A748-D1CBF11D00CB}" type="presOf" srcId="{FD6BBCE1-F8A5-0648-9B49-B10C4F53F1F0}" destId="{DA0F0DF9-EBE4-BB4B-A3DA-DE26FB7DD8D9}" srcOrd="0" destOrd="4" presId="urn:microsoft.com/office/officeart/2005/8/layout/vList2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DC505AE2-F8FB-8B40-A70D-E131F96FD3D6}" type="presOf" srcId="{54009056-421F-5E46-A2A0-FDFA32F96089}" destId="{D13EDAB3-2BE6-D646-A09A-E4C34A1AF40F}" srcOrd="0" destOrd="0" presId="urn:microsoft.com/office/officeart/2005/8/layout/vList2"/>
    <dgm:cxn modelId="{B6CD08EC-A155-6248-A62E-63095ECD3E58}" srcId="{54009056-421F-5E46-A2A0-FDFA32F96089}" destId="{D21A2C33-07F2-394A-BAC3-CD2EB32B8C18}" srcOrd="1" destOrd="0" parTransId="{B72580F6-0ADD-4A44-9AB6-386283D762B5}" sibTransId="{32B03D05-0F48-AD46-9D11-64F0248CBCAF}"/>
    <dgm:cxn modelId="{435E7CED-3F1D-A74F-B147-6A6C0B0A4422}" srcId="{54009056-421F-5E46-A2A0-FDFA32F96089}" destId="{98E3E8B0-450F-FB4B-99B6-99F98C5F0426}" srcOrd="3" destOrd="0" parTransId="{DA354AF7-3378-3B49-96BF-F25F7B65EA35}" sibTransId="{B20E58DA-84B5-E341-91FC-D08FFAF71185}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  <dgm:cxn modelId="{612DB58C-1170-E343-AEA3-BD8B44F2E232}" type="presParOf" srcId="{34E1F103-3C38-D042-B3EA-77B5A1F654A5}" destId="{D13EDAB3-2BE6-D646-A09A-E4C34A1AF40F}" srcOrd="2" destOrd="0" presId="urn:microsoft.com/office/officeart/2005/8/layout/vList2"/>
    <dgm:cxn modelId="{1C6D1498-D4F1-314F-B572-DFAE4D039331}" type="presParOf" srcId="{34E1F103-3C38-D042-B3EA-77B5A1F654A5}" destId="{DA0F0DF9-EBE4-BB4B-A3DA-DE26FB7DD8D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947237-1FCC-4202-916D-FF1AAFFA7C5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7BBF4-7697-4356-9E50-BFD47625B09E}">
      <dgm:prSet/>
      <dgm:spPr/>
      <dgm:t>
        <a:bodyPr/>
        <a:lstStyle/>
        <a:p>
          <a:r>
            <a:rPr lang="en-US" dirty="0" err="1"/>
            <a:t>Edad</a:t>
          </a:r>
          <a:r>
            <a:rPr lang="en-US" dirty="0"/>
            <a:t> </a:t>
          </a:r>
          <a:r>
            <a:rPr lang="en-US" dirty="0" err="1"/>
            <a:t>promedio</a:t>
          </a:r>
          <a:r>
            <a:rPr lang="en-US" dirty="0"/>
            <a:t>: </a:t>
          </a:r>
        </a:p>
        <a:p>
          <a:r>
            <a:rPr lang="en-US" dirty="0"/>
            <a:t>58  </a:t>
          </a:r>
          <a:r>
            <a:rPr lang="en-US" dirty="0" err="1"/>
            <a:t>años</a:t>
          </a:r>
          <a:endParaRPr lang="en-US" dirty="0"/>
        </a:p>
      </dgm:t>
    </dgm:pt>
    <dgm:pt modelId="{0EE92361-CB36-4CA7-9E89-F5E27B36CF47}" type="parTrans" cxnId="{AAF69E27-1AC5-4C58-B3E0-6580D6FE8F93}">
      <dgm:prSet/>
      <dgm:spPr/>
      <dgm:t>
        <a:bodyPr/>
        <a:lstStyle/>
        <a:p>
          <a:endParaRPr lang="en-US"/>
        </a:p>
      </dgm:t>
    </dgm:pt>
    <dgm:pt modelId="{F66300D6-0E5C-40BC-9D8D-C74844F9DB1C}" type="sibTrans" cxnId="{AAF69E27-1AC5-4C58-B3E0-6580D6FE8F93}">
      <dgm:prSet/>
      <dgm:spPr/>
      <dgm:t>
        <a:bodyPr/>
        <a:lstStyle/>
        <a:p>
          <a:endParaRPr lang="en-US"/>
        </a:p>
      </dgm:t>
    </dgm:pt>
    <dgm:pt modelId="{0F586362-0F7D-4A7D-9AA4-25F96162096D}">
      <dgm:prSet/>
      <dgm:spPr/>
      <dgm:t>
        <a:bodyPr/>
        <a:lstStyle/>
        <a:p>
          <a:r>
            <a:rPr lang="en-US" dirty="0"/>
            <a:t>Mayor: 79 </a:t>
          </a:r>
          <a:r>
            <a:rPr lang="en-US" dirty="0" err="1"/>
            <a:t>años</a:t>
          </a:r>
          <a:endParaRPr lang="en-US" dirty="0"/>
        </a:p>
      </dgm:t>
    </dgm:pt>
    <dgm:pt modelId="{A3AE27B0-C575-4C4A-9B1E-B0EBF3669C59}" type="parTrans" cxnId="{1803034B-96EE-4388-8944-6698F2A63028}">
      <dgm:prSet/>
      <dgm:spPr/>
      <dgm:t>
        <a:bodyPr/>
        <a:lstStyle/>
        <a:p>
          <a:endParaRPr lang="en-US"/>
        </a:p>
      </dgm:t>
    </dgm:pt>
    <dgm:pt modelId="{16275E13-1512-4480-BF66-16A9DA3AF557}" type="sibTrans" cxnId="{1803034B-96EE-4388-8944-6698F2A63028}">
      <dgm:prSet/>
      <dgm:spPr/>
      <dgm:t>
        <a:bodyPr/>
        <a:lstStyle/>
        <a:p>
          <a:endParaRPr lang="en-US"/>
        </a:p>
      </dgm:t>
    </dgm:pt>
    <dgm:pt modelId="{90CDF08E-0F39-425E-B807-9D274910E9B6}">
      <dgm:prSet/>
      <dgm:spPr/>
      <dgm:t>
        <a:bodyPr/>
        <a:lstStyle/>
        <a:p>
          <a:r>
            <a:rPr lang="en-US" dirty="0"/>
            <a:t>Menor: 29 </a:t>
          </a:r>
          <a:r>
            <a:rPr lang="en-US" dirty="0" err="1"/>
            <a:t>años</a:t>
          </a:r>
          <a:endParaRPr lang="en-US" dirty="0"/>
        </a:p>
      </dgm:t>
    </dgm:pt>
    <dgm:pt modelId="{3909EEC2-6C35-42EC-81B3-8A3400AA0FDA}" type="parTrans" cxnId="{DED65AE9-1973-4BF5-BB2E-AB7C6263ED32}">
      <dgm:prSet/>
      <dgm:spPr/>
      <dgm:t>
        <a:bodyPr/>
        <a:lstStyle/>
        <a:p>
          <a:endParaRPr lang="en-US"/>
        </a:p>
      </dgm:t>
    </dgm:pt>
    <dgm:pt modelId="{0281E232-3483-4060-9418-276FEB56D7A6}" type="sibTrans" cxnId="{DED65AE9-1973-4BF5-BB2E-AB7C6263ED32}">
      <dgm:prSet/>
      <dgm:spPr/>
      <dgm:t>
        <a:bodyPr/>
        <a:lstStyle/>
        <a:p>
          <a:endParaRPr lang="en-US"/>
        </a:p>
      </dgm:t>
    </dgm:pt>
    <dgm:pt modelId="{6F50A467-D6CB-4883-9C48-6C32019715FF}">
      <dgm:prSet/>
      <dgm:spPr/>
      <dgm:t>
        <a:bodyPr/>
        <a:lstStyle/>
        <a:p>
          <a:r>
            <a:rPr lang="en-US" dirty="0" err="1"/>
            <a:t>Duración</a:t>
          </a:r>
          <a:r>
            <a:rPr lang="en-US" dirty="0"/>
            <a:t> </a:t>
          </a:r>
          <a:r>
            <a:rPr lang="en-US" dirty="0" err="1"/>
            <a:t>promedio</a:t>
          </a:r>
          <a:r>
            <a:rPr lang="en-US" dirty="0"/>
            <a:t> de </a:t>
          </a:r>
          <a:r>
            <a:rPr lang="en-US" dirty="0" err="1"/>
            <a:t>sobriedad</a:t>
          </a:r>
          <a:r>
            <a:rPr lang="en-US" dirty="0"/>
            <a:t>: </a:t>
          </a:r>
        </a:p>
        <a:p>
          <a:r>
            <a:rPr lang="en-US" dirty="0"/>
            <a:t>22 </a:t>
          </a:r>
          <a:r>
            <a:rPr lang="en-US" dirty="0" err="1"/>
            <a:t>años</a:t>
          </a:r>
          <a:endParaRPr lang="en-US" dirty="0"/>
        </a:p>
      </dgm:t>
    </dgm:pt>
    <dgm:pt modelId="{033ECB10-4A8C-4A7C-8109-E2370805BB69}" type="parTrans" cxnId="{9CA810F2-F62E-44DF-954E-882120A77A98}">
      <dgm:prSet/>
      <dgm:spPr/>
      <dgm:t>
        <a:bodyPr/>
        <a:lstStyle/>
        <a:p>
          <a:endParaRPr lang="en-US"/>
        </a:p>
      </dgm:t>
    </dgm:pt>
    <dgm:pt modelId="{A1BA56F0-1FBE-4783-809F-F91FD55A1E44}" type="sibTrans" cxnId="{9CA810F2-F62E-44DF-954E-882120A77A98}">
      <dgm:prSet/>
      <dgm:spPr/>
      <dgm:t>
        <a:bodyPr/>
        <a:lstStyle/>
        <a:p>
          <a:endParaRPr lang="en-US"/>
        </a:p>
      </dgm:t>
    </dgm:pt>
    <dgm:pt modelId="{A1090269-2014-44F8-8986-B4D385FF134E}">
      <dgm:prSet/>
      <dgm:spPr/>
      <dgm:t>
        <a:bodyPr/>
        <a:lstStyle/>
        <a:p>
          <a:r>
            <a:rPr lang="en-US" dirty="0"/>
            <a:t>Menos: 7 </a:t>
          </a:r>
          <a:r>
            <a:rPr lang="en-US" dirty="0" err="1"/>
            <a:t>años</a:t>
          </a:r>
          <a:endParaRPr lang="en-US" dirty="0"/>
        </a:p>
      </dgm:t>
    </dgm:pt>
    <dgm:pt modelId="{B04C41D8-D9FA-43F3-96B9-54D5A78C8AA3}" type="parTrans" cxnId="{9574D96F-9EF6-48BE-8F63-F38D15342BA3}">
      <dgm:prSet/>
      <dgm:spPr/>
      <dgm:t>
        <a:bodyPr/>
        <a:lstStyle/>
        <a:p>
          <a:endParaRPr lang="en-US"/>
        </a:p>
      </dgm:t>
    </dgm:pt>
    <dgm:pt modelId="{181942E3-6246-4304-80D7-BBAF7C3CDA75}" type="sibTrans" cxnId="{9574D96F-9EF6-48BE-8F63-F38D15342BA3}">
      <dgm:prSet/>
      <dgm:spPr/>
      <dgm:t>
        <a:bodyPr/>
        <a:lstStyle/>
        <a:p>
          <a:endParaRPr lang="en-US"/>
        </a:p>
      </dgm:t>
    </dgm:pt>
    <dgm:pt modelId="{DD444CD6-E5DD-40BF-BDBD-71DCB7B9F139}">
      <dgm:prSet/>
      <dgm:spPr/>
      <dgm:t>
        <a:bodyPr/>
        <a:lstStyle/>
        <a:p>
          <a:r>
            <a:rPr lang="en-US" dirty="0"/>
            <a:t>Más: 47 </a:t>
          </a:r>
          <a:r>
            <a:rPr lang="en-US" dirty="0" err="1"/>
            <a:t>años</a:t>
          </a:r>
          <a:endParaRPr lang="en-US" dirty="0"/>
        </a:p>
      </dgm:t>
    </dgm:pt>
    <dgm:pt modelId="{DA6460E6-D25D-45C9-AF86-5E39D97ADE3D}" type="parTrans" cxnId="{42AF8D97-E247-4A0C-A4A2-2384F9735125}">
      <dgm:prSet/>
      <dgm:spPr/>
      <dgm:t>
        <a:bodyPr/>
        <a:lstStyle/>
        <a:p>
          <a:endParaRPr lang="en-US"/>
        </a:p>
      </dgm:t>
    </dgm:pt>
    <dgm:pt modelId="{9FE5B14E-8B7D-46B7-B568-E2E03E3B176A}" type="sibTrans" cxnId="{42AF8D97-E247-4A0C-A4A2-2384F9735125}">
      <dgm:prSet/>
      <dgm:spPr/>
      <dgm:t>
        <a:bodyPr/>
        <a:lstStyle/>
        <a:p>
          <a:endParaRPr lang="en-US"/>
        </a:p>
      </dgm:t>
    </dgm:pt>
    <dgm:pt modelId="{35B8B9A0-8C74-4516-B3BB-1157C80DFD45}">
      <dgm:prSet/>
      <dgm:spPr/>
      <dgm:t>
        <a:bodyPr/>
        <a:lstStyle/>
        <a:p>
          <a:r>
            <a:rPr lang="en-US" dirty="0"/>
            <a:t>Tiempo </a:t>
          </a:r>
          <a:r>
            <a:rPr lang="en-US" dirty="0" err="1"/>
            <a:t>promedio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servicio</a:t>
          </a:r>
          <a:r>
            <a:rPr lang="en-US" dirty="0"/>
            <a:t>: </a:t>
          </a:r>
        </a:p>
        <a:p>
          <a:r>
            <a:rPr lang="en-US" dirty="0"/>
            <a:t>17 </a:t>
          </a:r>
          <a:r>
            <a:rPr lang="en-US" dirty="0" err="1"/>
            <a:t>años</a:t>
          </a:r>
          <a:endParaRPr lang="en-US" dirty="0"/>
        </a:p>
      </dgm:t>
    </dgm:pt>
    <dgm:pt modelId="{6EFC43A7-4EA5-40B3-893A-49D4B4F1458E}" type="parTrans" cxnId="{F4E2DD77-F3C9-4361-9ABD-E82AB33041F8}">
      <dgm:prSet/>
      <dgm:spPr/>
      <dgm:t>
        <a:bodyPr/>
        <a:lstStyle/>
        <a:p>
          <a:endParaRPr lang="en-US"/>
        </a:p>
      </dgm:t>
    </dgm:pt>
    <dgm:pt modelId="{18FE9830-2CD4-4BC3-B3D7-2F99115AC5BD}" type="sibTrans" cxnId="{F4E2DD77-F3C9-4361-9ABD-E82AB33041F8}">
      <dgm:prSet/>
      <dgm:spPr/>
      <dgm:t>
        <a:bodyPr/>
        <a:lstStyle/>
        <a:p>
          <a:endParaRPr lang="en-US"/>
        </a:p>
      </dgm:t>
    </dgm:pt>
    <dgm:pt modelId="{848787D9-B42E-40BA-B13A-DC558AC974CC}">
      <dgm:prSet/>
      <dgm:spPr/>
      <dgm:t>
        <a:bodyPr/>
        <a:lstStyle/>
        <a:p>
          <a:r>
            <a:rPr lang="en-US" dirty="0"/>
            <a:t>Menos: 6 </a:t>
          </a:r>
          <a:r>
            <a:rPr lang="en-US" dirty="0" err="1"/>
            <a:t>años</a:t>
          </a:r>
          <a:endParaRPr lang="en-US" dirty="0"/>
        </a:p>
      </dgm:t>
    </dgm:pt>
    <dgm:pt modelId="{B714D77A-089B-4E81-8A88-0555AD193497}" type="parTrans" cxnId="{6A2E9245-8D96-404C-B6E4-2F934AC1B668}">
      <dgm:prSet/>
      <dgm:spPr/>
      <dgm:t>
        <a:bodyPr/>
        <a:lstStyle/>
        <a:p>
          <a:endParaRPr lang="en-US"/>
        </a:p>
      </dgm:t>
    </dgm:pt>
    <dgm:pt modelId="{7E20D436-ADA4-4E1F-9B80-2C1EFE1F2E15}" type="sibTrans" cxnId="{6A2E9245-8D96-404C-B6E4-2F934AC1B668}">
      <dgm:prSet/>
      <dgm:spPr/>
      <dgm:t>
        <a:bodyPr/>
        <a:lstStyle/>
        <a:p>
          <a:endParaRPr lang="en-US"/>
        </a:p>
      </dgm:t>
    </dgm:pt>
    <dgm:pt modelId="{0BE49665-20F3-4971-879D-0FEEA7D1CA50}">
      <dgm:prSet/>
      <dgm:spPr/>
      <dgm:t>
        <a:bodyPr/>
        <a:lstStyle/>
        <a:p>
          <a:r>
            <a:rPr lang="en-US" dirty="0"/>
            <a:t>Más: 47 </a:t>
          </a:r>
          <a:r>
            <a:rPr lang="en-US" dirty="0" err="1"/>
            <a:t>años</a:t>
          </a:r>
          <a:endParaRPr lang="en-US" dirty="0"/>
        </a:p>
      </dgm:t>
    </dgm:pt>
    <dgm:pt modelId="{E03183A6-32AC-4CA3-8B44-6BE2408254FB}" type="parTrans" cxnId="{4A3AD08D-85D5-4B16-80BD-D5BFC296C380}">
      <dgm:prSet/>
      <dgm:spPr/>
      <dgm:t>
        <a:bodyPr/>
        <a:lstStyle/>
        <a:p>
          <a:endParaRPr lang="en-US"/>
        </a:p>
      </dgm:t>
    </dgm:pt>
    <dgm:pt modelId="{A1975C7F-A67A-4B1A-956F-49FBD2F5B851}" type="sibTrans" cxnId="{4A3AD08D-85D5-4B16-80BD-D5BFC296C380}">
      <dgm:prSet/>
      <dgm:spPr/>
      <dgm:t>
        <a:bodyPr/>
        <a:lstStyle/>
        <a:p>
          <a:endParaRPr lang="en-US"/>
        </a:p>
      </dgm:t>
    </dgm:pt>
    <dgm:pt modelId="{F48BBB4C-A30D-894C-8D82-3974104FAEE9}" type="pres">
      <dgm:prSet presAssocID="{4B947237-1FCC-4202-916D-FF1AAFFA7C5B}" presName="Name0" presStyleCnt="0">
        <dgm:presLayoutVars>
          <dgm:dir/>
          <dgm:animLvl val="lvl"/>
          <dgm:resizeHandles val="exact"/>
        </dgm:presLayoutVars>
      </dgm:prSet>
      <dgm:spPr/>
    </dgm:pt>
    <dgm:pt modelId="{884C850A-D269-1F4A-BF4B-BBA7B94C1D19}" type="pres">
      <dgm:prSet presAssocID="{83F7BBF4-7697-4356-9E50-BFD47625B09E}" presName="composite" presStyleCnt="0"/>
      <dgm:spPr/>
    </dgm:pt>
    <dgm:pt modelId="{4D9A9935-A5BB-194B-ABBA-DE70AA759618}" type="pres">
      <dgm:prSet presAssocID="{83F7BBF4-7697-4356-9E50-BFD47625B09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64B74D-775D-AF4E-A383-D528AAFB2D4D}" type="pres">
      <dgm:prSet presAssocID="{83F7BBF4-7697-4356-9E50-BFD47625B09E}" presName="desTx" presStyleLbl="alignAccFollowNode1" presStyleIdx="0" presStyleCnt="3">
        <dgm:presLayoutVars>
          <dgm:bulletEnabled val="1"/>
        </dgm:presLayoutVars>
      </dgm:prSet>
      <dgm:spPr/>
    </dgm:pt>
    <dgm:pt modelId="{E84A27D7-02AF-A444-8079-301E4E625E3C}" type="pres">
      <dgm:prSet presAssocID="{F66300D6-0E5C-40BC-9D8D-C74844F9DB1C}" presName="space" presStyleCnt="0"/>
      <dgm:spPr/>
    </dgm:pt>
    <dgm:pt modelId="{4595D421-43BB-B44B-8F18-5443BE989C7E}" type="pres">
      <dgm:prSet presAssocID="{6F50A467-D6CB-4883-9C48-6C32019715FF}" presName="composite" presStyleCnt="0"/>
      <dgm:spPr/>
    </dgm:pt>
    <dgm:pt modelId="{05232963-A6D2-3C4A-9818-90DD9C6519D7}" type="pres">
      <dgm:prSet presAssocID="{6F50A467-D6CB-4883-9C48-6C32019715F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B2BE2C1-0BE7-8E48-AF56-9CE5C7AE24DB}" type="pres">
      <dgm:prSet presAssocID="{6F50A467-D6CB-4883-9C48-6C32019715FF}" presName="desTx" presStyleLbl="alignAccFollowNode1" presStyleIdx="1" presStyleCnt="3">
        <dgm:presLayoutVars>
          <dgm:bulletEnabled val="1"/>
        </dgm:presLayoutVars>
      </dgm:prSet>
      <dgm:spPr/>
    </dgm:pt>
    <dgm:pt modelId="{606C8AFF-296D-F94D-A127-D503BBB81773}" type="pres">
      <dgm:prSet presAssocID="{A1BA56F0-1FBE-4783-809F-F91FD55A1E44}" presName="space" presStyleCnt="0"/>
      <dgm:spPr/>
    </dgm:pt>
    <dgm:pt modelId="{912E40F4-BE17-A941-B22A-2FFDE9C9F5BF}" type="pres">
      <dgm:prSet presAssocID="{35B8B9A0-8C74-4516-B3BB-1157C80DFD45}" presName="composite" presStyleCnt="0"/>
      <dgm:spPr/>
    </dgm:pt>
    <dgm:pt modelId="{BEBEBE5F-043D-2246-B3C4-90B5F837D6B6}" type="pres">
      <dgm:prSet presAssocID="{35B8B9A0-8C74-4516-B3BB-1157C80DFD4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9C19D8A-ED94-4243-AE8A-A4719D804535}" type="pres">
      <dgm:prSet presAssocID="{35B8B9A0-8C74-4516-B3BB-1157C80DFD4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7D21919-848D-7641-9976-50B713605AC4}" type="presOf" srcId="{90CDF08E-0F39-425E-B807-9D274910E9B6}" destId="{1C64B74D-775D-AF4E-A383-D528AAFB2D4D}" srcOrd="0" destOrd="1" presId="urn:microsoft.com/office/officeart/2005/8/layout/hList1"/>
    <dgm:cxn modelId="{AAF69E27-1AC5-4C58-B3E0-6580D6FE8F93}" srcId="{4B947237-1FCC-4202-916D-FF1AAFFA7C5B}" destId="{83F7BBF4-7697-4356-9E50-BFD47625B09E}" srcOrd="0" destOrd="0" parTransId="{0EE92361-CB36-4CA7-9E89-F5E27B36CF47}" sibTransId="{F66300D6-0E5C-40BC-9D8D-C74844F9DB1C}"/>
    <dgm:cxn modelId="{59431E3D-8869-034B-9D73-60264C509B7F}" type="presOf" srcId="{DD444CD6-E5DD-40BF-BDBD-71DCB7B9F139}" destId="{1B2BE2C1-0BE7-8E48-AF56-9CE5C7AE24DB}" srcOrd="0" destOrd="1" presId="urn:microsoft.com/office/officeart/2005/8/layout/hList1"/>
    <dgm:cxn modelId="{6A2E9245-8D96-404C-B6E4-2F934AC1B668}" srcId="{35B8B9A0-8C74-4516-B3BB-1157C80DFD45}" destId="{848787D9-B42E-40BA-B13A-DC558AC974CC}" srcOrd="0" destOrd="0" parTransId="{B714D77A-089B-4E81-8A88-0555AD193497}" sibTransId="{7E20D436-ADA4-4E1F-9B80-2C1EFE1F2E15}"/>
    <dgm:cxn modelId="{1803034B-96EE-4388-8944-6698F2A63028}" srcId="{83F7BBF4-7697-4356-9E50-BFD47625B09E}" destId="{0F586362-0F7D-4A7D-9AA4-25F96162096D}" srcOrd="0" destOrd="0" parTransId="{A3AE27B0-C575-4C4A-9B1E-B0EBF3669C59}" sibTransId="{16275E13-1512-4480-BF66-16A9DA3AF557}"/>
    <dgm:cxn modelId="{670BA06E-C3CB-C24C-AB21-6498BD1DC36D}" type="presOf" srcId="{A1090269-2014-44F8-8986-B4D385FF134E}" destId="{1B2BE2C1-0BE7-8E48-AF56-9CE5C7AE24DB}" srcOrd="0" destOrd="0" presId="urn:microsoft.com/office/officeart/2005/8/layout/hList1"/>
    <dgm:cxn modelId="{9574D96F-9EF6-48BE-8F63-F38D15342BA3}" srcId="{6F50A467-D6CB-4883-9C48-6C32019715FF}" destId="{A1090269-2014-44F8-8986-B4D385FF134E}" srcOrd="0" destOrd="0" parTransId="{B04C41D8-D9FA-43F3-96B9-54D5A78C8AA3}" sibTransId="{181942E3-6246-4304-80D7-BBAF7C3CDA75}"/>
    <dgm:cxn modelId="{18167D71-25DE-1940-BC1B-A5F62E79A6F8}" type="presOf" srcId="{0F586362-0F7D-4A7D-9AA4-25F96162096D}" destId="{1C64B74D-775D-AF4E-A383-D528AAFB2D4D}" srcOrd="0" destOrd="0" presId="urn:microsoft.com/office/officeart/2005/8/layout/hList1"/>
    <dgm:cxn modelId="{F4E2DD77-F3C9-4361-9ABD-E82AB33041F8}" srcId="{4B947237-1FCC-4202-916D-FF1AAFFA7C5B}" destId="{35B8B9A0-8C74-4516-B3BB-1157C80DFD45}" srcOrd="2" destOrd="0" parTransId="{6EFC43A7-4EA5-40B3-893A-49D4B4F1458E}" sibTransId="{18FE9830-2CD4-4BC3-B3D7-2F99115AC5BD}"/>
    <dgm:cxn modelId="{F19B9C88-62F2-BF46-8110-73F358671C90}" type="presOf" srcId="{35B8B9A0-8C74-4516-B3BB-1157C80DFD45}" destId="{BEBEBE5F-043D-2246-B3C4-90B5F837D6B6}" srcOrd="0" destOrd="0" presId="urn:microsoft.com/office/officeart/2005/8/layout/hList1"/>
    <dgm:cxn modelId="{06AC878C-A06F-304D-B30A-54107B31F366}" type="presOf" srcId="{6F50A467-D6CB-4883-9C48-6C32019715FF}" destId="{05232963-A6D2-3C4A-9818-90DD9C6519D7}" srcOrd="0" destOrd="0" presId="urn:microsoft.com/office/officeart/2005/8/layout/hList1"/>
    <dgm:cxn modelId="{4A3AD08D-85D5-4B16-80BD-D5BFC296C380}" srcId="{35B8B9A0-8C74-4516-B3BB-1157C80DFD45}" destId="{0BE49665-20F3-4971-879D-0FEEA7D1CA50}" srcOrd="1" destOrd="0" parTransId="{E03183A6-32AC-4CA3-8B44-6BE2408254FB}" sibTransId="{A1975C7F-A67A-4B1A-956F-49FBD2F5B851}"/>
    <dgm:cxn modelId="{42AF8D97-E247-4A0C-A4A2-2384F9735125}" srcId="{6F50A467-D6CB-4883-9C48-6C32019715FF}" destId="{DD444CD6-E5DD-40BF-BDBD-71DCB7B9F139}" srcOrd="1" destOrd="0" parTransId="{DA6460E6-D25D-45C9-AF86-5E39D97ADE3D}" sibTransId="{9FE5B14E-8B7D-46B7-B568-E2E03E3B176A}"/>
    <dgm:cxn modelId="{75ABEFB0-319B-AA41-9BF8-199C2EDC1473}" type="presOf" srcId="{848787D9-B42E-40BA-B13A-DC558AC974CC}" destId="{69C19D8A-ED94-4243-AE8A-A4719D804535}" srcOrd="0" destOrd="0" presId="urn:microsoft.com/office/officeart/2005/8/layout/hList1"/>
    <dgm:cxn modelId="{4E4932C2-FE75-0343-8ED3-BD6BE4B0201B}" type="presOf" srcId="{4B947237-1FCC-4202-916D-FF1AAFFA7C5B}" destId="{F48BBB4C-A30D-894C-8D82-3974104FAEE9}" srcOrd="0" destOrd="0" presId="urn:microsoft.com/office/officeart/2005/8/layout/hList1"/>
    <dgm:cxn modelId="{D3A0D6E8-6DD2-8245-B785-B4416D07E17E}" type="presOf" srcId="{83F7BBF4-7697-4356-9E50-BFD47625B09E}" destId="{4D9A9935-A5BB-194B-ABBA-DE70AA759618}" srcOrd="0" destOrd="0" presId="urn:microsoft.com/office/officeart/2005/8/layout/hList1"/>
    <dgm:cxn modelId="{DED65AE9-1973-4BF5-BB2E-AB7C6263ED32}" srcId="{83F7BBF4-7697-4356-9E50-BFD47625B09E}" destId="{90CDF08E-0F39-425E-B807-9D274910E9B6}" srcOrd="1" destOrd="0" parTransId="{3909EEC2-6C35-42EC-81B3-8A3400AA0FDA}" sibTransId="{0281E232-3483-4060-9418-276FEB56D7A6}"/>
    <dgm:cxn modelId="{9CA810F2-F62E-44DF-954E-882120A77A98}" srcId="{4B947237-1FCC-4202-916D-FF1AAFFA7C5B}" destId="{6F50A467-D6CB-4883-9C48-6C32019715FF}" srcOrd="1" destOrd="0" parTransId="{033ECB10-4A8C-4A7C-8109-E2370805BB69}" sibTransId="{A1BA56F0-1FBE-4783-809F-F91FD55A1E44}"/>
    <dgm:cxn modelId="{7879BAF9-DDBB-CD45-AFF3-020F37A9BE20}" type="presOf" srcId="{0BE49665-20F3-4971-879D-0FEEA7D1CA50}" destId="{69C19D8A-ED94-4243-AE8A-A4719D804535}" srcOrd="0" destOrd="1" presId="urn:microsoft.com/office/officeart/2005/8/layout/hList1"/>
    <dgm:cxn modelId="{C9D8F90A-8D7E-E346-95AD-02AB29EC395D}" type="presParOf" srcId="{F48BBB4C-A30D-894C-8D82-3974104FAEE9}" destId="{884C850A-D269-1F4A-BF4B-BBA7B94C1D19}" srcOrd="0" destOrd="0" presId="urn:microsoft.com/office/officeart/2005/8/layout/hList1"/>
    <dgm:cxn modelId="{2169246B-4091-7444-864B-07DEE22977C1}" type="presParOf" srcId="{884C850A-D269-1F4A-BF4B-BBA7B94C1D19}" destId="{4D9A9935-A5BB-194B-ABBA-DE70AA759618}" srcOrd="0" destOrd="0" presId="urn:microsoft.com/office/officeart/2005/8/layout/hList1"/>
    <dgm:cxn modelId="{98C36A53-7AAA-5949-98D9-D6B7E77BFD21}" type="presParOf" srcId="{884C850A-D269-1F4A-BF4B-BBA7B94C1D19}" destId="{1C64B74D-775D-AF4E-A383-D528AAFB2D4D}" srcOrd="1" destOrd="0" presId="urn:microsoft.com/office/officeart/2005/8/layout/hList1"/>
    <dgm:cxn modelId="{BB9E5093-7099-F344-B78B-01EF898C44E8}" type="presParOf" srcId="{F48BBB4C-A30D-894C-8D82-3974104FAEE9}" destId="{E84A27D7-02AF-A444-8079-301E4E625E3C}" srcOrd="1" destOrd="0" presId="urn:microsoft.com/office/officeart/2005/8/layout/hList1"/>
    <dgm:cxn modelId="{69B672EA-1C4C-8447-97C8-C5C0947D9ED0}" type="presParOf" srcId="{F48BBB4C-A30D-894C-8D82-3974104FAEE9}" destId="{4595D421-43BB-B44B-8F18-5443BE989C7E}" srcOrd="2" destOrd="0" presId="urn:microsoft.com/office/officeart/2005/8/layout/hList1"/>
    <dgm:cxn modelId="{FC2B6B24-AFF6-1F41-AA5D-B963CB7DECFF}" type="presParOf" srcId="{4595D421-43BB-B44B-8F18-5443BE989C7E}" destId="{05232963-A6D2-3C4A-9818-90DD9C6519D7}" srcOrd="0" destOrd="0" presId="urn:microsoft.com/office/officeart/2005/8/layout/hList1"/>
    <dgm:cxn modelId="{703D4F75-6671-C94D-83EE-5BF1614E88BC}" type="presParOf" srcId="{4595D421-43BB-B44B-8F18-5443BE989C7E}" destId="{1B2BE2C1-0BE7-8E48-AF56-9CE5C7AE24DB}" srcOrd="1" destOrd="0" presId="urn:microsoft.com/office/officeart/2005/8/layout/hList1"/>
    <dgm:cxn modelId="{FF0922A0-9CEB-D44D-BEC7-2FC3EA303D94}" type="presParOf" srcId="{F48BBB4C-A30D-894C-8D82-3974104FAEE9}" destId="{606C8AFF-296D-F94D-A127-D503BBB81773}" srcOrd="3" destOrd="0" presId="urn:microsoft.com/office/officeart/2005/8/layout/hList1"/>
    <dgm:cxn modelId="{6D47E9DA-E6D4-A444-8C6B-FA800D06CA6E}" type="presParOf" srcId="{F48BBB4C-A30D-894C-8D82-3974104FAEE9}" destId="{912E40F4-BE17-A941-B22A-2FFDE9C9F5BF}" srcOrd="4" destOrd="0" presId="urn:microsoft.com/office/officeart/2005/8/layout/hList1"/>
    <dgm:cxn modelId="{197B3A86-FAB9-7641-A8A0-28E641E82639}" type="presParOf" srcId="{912E40F4-BE17-A941-B22A-2FFDE9C9F5BF}" destId="{BEBEBE5F-043D-2246-B3C4-90B5F837D6B6}" srcOrd="0" destOrd="0" presId="urn:microsoft.com/office/officeart/2005/8/layout/hList1"/>
    <dgm:cxn modelId="{A0A1A959-4F49-2445-92AD-EF9675F0DC5C}" type="presParOf" srcId="{912E40F4-BE17-A941-B22A-2FFDE9C9F5BF}" destId="{69C19D8A-ED94-4243-AE8A-A4719D8045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Acciones</a:t>
          </a:r>
          <a:r>
            <a:rPr lang="en-US" sz="1900" b="1" dirty="0"/>
            <a:t> </a:t>
          </a:r>
          <a:r>
            <a:rPr lang="en-US" sz="1900" b="1" dirty="0" err="1"/>
            <a:t>Consultivass</a:t>
          </a:r>
          <a:r>
            <a:rPr lang="en-US" sz="1900" b="1" dirty="0"/>
            <a:t>: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A: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revocar</a:t>
          </a:r>
          <a:r>
            <a:rPr lang="en-US" sz="1700" b="0" dirty="0">
              <a:latin typeface="+mn-lt"/>
              <a:cs typeface="Arial"/>
            </a:rPr>
            <a:t> la </a:t>
          </a:r>
          <a:r>
            <a:rPr lang="en-US" sz="1700" b="0" dirty="0" err="1">
              <a:latin typeface="+mn-lt"/>
              <a:cs typeface="Arial"/>
            </a:rPr>
            <a:t>acción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recomendable</a:t>
          </a:r>
          <a:r>
            <a:rPr lang="en-US" sz="1700" b="0" dirty="0">
              <a:latin typeface="+mn-lt"/>
              <a:cs typeface="Arial"/>
            </a:rPr>
            <a:t> de 1986 </a:t>
          </a:r>
          <a:r>
            <a:rPr lang="en-US" sz="1700" b="0" dirty="0" err="1">
              <a:latin typeface="+mn-lt"/>
              <a:cs typeface="Arial"/>
            </a:rPr>
            <a:t>sobre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puntos </a:t>
          </a:r>
          <a:r>
            <a:rPr lang="en-US" sz="1700" b="0" dirty="0" err="1">
              <a:latin typeface="+mn-lt"/>
              <a:cs typeface="Arial"/>
            </a:rPr>
            <a:t>aprobados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por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mayoría</a:t>
          </a:r>
          <a:r>
            <a:rPr lang="en-US" sz="1700" b="0" dirty="0">
              <a:latin typeface="+mn-lt"/>
              <a:cs typeface="Arial"/>
            </a:rPr>
            <a:t> simple que dice lo </a:t>
          </a:r>
          <a:r>
            <a:rPr lang="en-US" sz="1700" b="0" dirty="0" err="1">
              <a:latin typeface="+mn-lt"/>
              <a:cs typeface="Arial"/>
            </a:rPr>
            <a:t>siguiente</a:t>
          </a:r>
          <a:r>
            <a:rPr lang="en-US" sz="1700" b="0" dirty="0">
              <a:latin typeface="+mn-lt"/>
              <a:cs typeface="Arial"/>
            </a:rPr>
            <a:t>; </a:t>
          </a:r>
          <a:endParaRPr lang="en-US" sz="17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900" b="1" dirty="0" err="1"/>
            <a:t>Consideraciones</a:t>
          </a:r>
          <a:r>
            <a:rPr lang="en-US" sz="1900" b="1" dirty="0"/>
            <a:t>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2EB6788D-BCF4-6A4A-97E0-B93463F874FF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700" b="0" dirty="0"/>
            <a:t>El </a:t>
          </a:r>
          <a:r>
            <a:rPr lang="en-US" sz="1700" b="0" dirty="0" err="1"/>
            <a:t>comité</a:t>
          </a:r>
          <a:r>
            <a:rPr lang="en-US" sz="1700" b="0" dirty="0"/>
            <a:t> </a:t>
          </a:r>
          <a:r>
            <a:rPr lang="en-US" sz="1700" b="0" dirty="0" err="1"/>
            <a:t>consideró</a:t>
          </a:r>
          <a:r>
            <a:rPr lang="en-US" sz="1700" b="0" dirty="0"/>
            <a:t> </a:t>
          </a:r>
          <a:r>
            <a:rPr lang="en-US" sz="1700" b="0" dirty="0" err="1"/>
            <a:t>una</a:t>
          </a:r>
          <a:r>
            <a:rPr lang="en-US" sz="1700" b="0" dirty="0"/>
            <a:t> </a:t>
          </a:r>
          <a:r>
            <a:rPr lang="en-US" sz="1700" b="0" dirty="0" err="1"/>
            <a:t>solicitud</a:t>
          </a:r>
          <a:r>
            <a:rPr lang="en-US" sz="1700" b="0" dirty="0"/>
            <a:t> de que se </a:t>
          </a:r>
          <a:r>
            <a:rPr lang="en-US" sz="1700" b="0" dirty="0" err="1"/>
            <a:t>requiera</a:t>
          </a:r>
          <a:r>
            <a:rPr lang="en-US" sz="1700" b="0" dirty="0"/>
            <a:t> </a:t>
          </a:r>
          <a:r>
            <a:rPr lang="en-US" sz="1700" b="0" dirty="0" err="1"/>
            <a:t>una</a:t>
          </a:r>
          <a:r>
            <a:rPr lang="en-US" sz="1700" b="0" dirty="0"/>
            <a:t> </a:t>
          </a:r>
          <a:r>
            <a:rPr lang="en-US" sz="1700" b="0" dirty="0" err="1"/>
            <a:t>supermayoría</a:t>
          </a:r>
          <a:r>
            <a:rPr lang="en-US" sz="1700" b="0" dirty="0"/>
            <a:t> de </a:t>
          </a:r>
          <a:r>
            <a:rPr lang="en-US" sz="1700" b="0" dirty="0" err="1"/>
            <a:t>miembros</a:t>
          </a:r>
          <a:r>
            <a:rPr lang="en-US" sz="1700" b="0" dirty="0"/>
            <a:t> </a:t>
          </a:r>
          <a:r>
            <a:rPr lang="en-US" sz="1700" b="0" dirty="0" err="1"/>
            <a:t>votantes</a:t>
          </a:r>
          <a:r>
            <a:rPr lang="en-US" sz="1700" b="0" dirty="0"/>
            <a:t> para </a:t>
          </a:r>
          <a:r>
            <a:rPr lang="en-US" sz="1700" b="0" dirty="0" err="1"/>
            <a:t>cambiar</a:t>
          </a:r>
          <a:r>
            <a:rPr lang="en-US" sz="1700" b="0" dirty="0"/>
            <a:t> o </a:t>
          </a:r>
          <a:r>
            <a:rPr lang="en-US" sz="1700" b="0" dirty="0" err="1"/>
            <a:t>enmendar</a:t>
          </a:r>
          <a:r>
            <a:rPr lang="en-US" sz="1700" b="0" dirty="0"/>
            <a:t> la </a:t>
          </a:r>
          <a:r>
            <a:rPr lang="en-US" sz="1700" b="0" dirty="0" err="1"/>
            <a:t>literatura</a:t>
          </a:r>
          <a:r>
            <a:rPr lang="en-US" sz="1700" b="0" dirty="0"/>
            <a:t> de </a:t>
          </a:r>
          <a:r>
            <a:rPr lang="en-US" sz="1700" b="0" dirty="0" err="1"/>
            <a:t>los</a:t>
          </a:r>
          <a:r>
            <a:rPr lang="en-US" sz="1700" b="0" dirty="0"/>
            <a:t> </a:t>
          </a:r>
          <a:r>
            <a:rPr lang="en-US" sz="1700" b="0" dirty="0" err="1"/>
            <a:t>fundadores</a:t>
          </a:r>
          <a:r>
            <a:rPr lang="en-US" sz="1700" b="0" dirty="0"/>
            <a:t> y </a:t>
          </a:r>
          <a:r>
            <a:rPr lang="en-US" sz="1700" b="1" dirty="0">
              <a:solidFill>
                <a:srgbClr val="FF0000"/>
              </a:solidFill>
            </a:rPr>
            <a:t>no </a:t>
          </a:r>
          <a:r>
            <a:rPr lang="en-US" sz="1700" b="1" dirty="0" err="1">
              <a:solidFill>
                <a:srgbClr val="FF0000"/>
              </a:solidFill>
            </a:rPr>
            <a:t>adoptó</a:t>
          </a:r>
          <a:r>
            <a:rPr lang="en-US" sz="1700" b="1" dirty="0">
              <a:solidFill>
                <a:srgbClr val="FF0000"/>
              </a:solidFill>
            </a:rPr>
            <a:t> </a:t>
          </a:r>
          <a:r>
            <a:rPr lang="en-US" sz="1700" b="1" dirty="0" err="1">
              <a:solidFill>
                <a:srgbClr val="FF0000"/>
              </a:solidFill>
            </a:rPr>
            <a:t>ninguna</a:t>
          </a:r>
          <a:r>
            <a:rPr lang="en-US" sz="1700" b="1" dirty="0">
              <a:solidFill>
                <a:srgbClr val="FF0000"/>
              </a:solidFill>
            </a:rPr>
            <a:t> </a:t>
          </a:r>
          <a:r>
            <a:rPr lang="en-US" sz="1700" b="1" dirty="0" err="1">
              <a:solidFill>
                <a:srgbClr val="FF0000"/>
              </a:solidFill>
            </a:rPr>
            <a:t>medida</a:t>
          </a:r>
          <a:r>
            <a:rPr lang="en-US" sz="1700" b="0" dirty="0"/>
            <a:t>. El </a:t>
          </a:r>
          <a:r>
            <a:rPr lang="en-US" sz="1700" b="0" dirty="0" err="1"/>
            <a:t>comité</a:t>
          </a:r>
          <a:r>
            <a:rPr lang="en-US" sz="1700" b="0" dirty="0"/>
            <a:t> </a:t>
          </a:r>
          <a:r>
            <a:rPr lang="en-US" sz="1700" b="0" dirty="0" err="1"/>
            <a:t>expresó</a:t>
          </a:r>
          <a:r>
            <a:rPr lang="en-US" sz="1700" b="0" dirty="0"/>
            <a:t> la </a:t>
          </a:r>
          <a:r>
            <a:rPr lang="en-US" sz="1700" b="0" dirty="0" err="1"/>
            <a:t>importancia</a:t>
          </a:r>
          <a:r>
            <a:rPr lang="en-US" sz="1700" b="0" dirty="0"/>
            <a:t> de </a:t>
          </a:r>
          <a:r>
            <a:rPr lang="en-US" sz="1700" b="0" dirty="0" err="1"/>
            <a:t>este</a:t>
          </a:r>
          <a:r>
            <a:rPr lang="en-US" sz="1700" b="0" dirty="0"/>
            <a:t> </a:t>
          </a:r>
          <a:r>
            <a:rPr lang="en-US" sz="1700" b="0" dirty="0" err="1"/>
            <a:t>tema</a:t>
          </a:r>
          <a:r>
            <a:rPr lang="en-US" sz="1700" b="0" dirty="0"/>
            <a:t>, </a:t>
          </a:r>
          <a:r>
            <a:rPr lang="en-US" sz="1700" b="0" dirty="0" err="1"/>
            <a:t>pero</a:t>
          </a:r>
          <a:r>
            <a:rPr lang="en-US" sz="1700" b="0" dirty="0"/>
            <a:t> también </a:t>
          </a:r>
          <a:r>
            <a:rPr lang="en-US" sz="1700" b="0" dirty="0" err="1"/>
            <a:t>observó</a:t>
          </a:r>
          <a:r>
            <a:rPr lang="en-US" sz="1700" b="0" dirty="0"/>
            <a:t> que </a:t>
          </a:r>
          <a:r>
            <a:rPr lang="en-US" sz="1700" b="0" dirty="0" err="1"/>
            <a:t>crear</a:t>
          </a:r>
          <a:r>
            <a:rPr lang="en-US" sz="1700" b="0" dirty="0"/>
            <a:t> </a:t>
          </a:r>
          <a:r>
            <a:rPr lang="en-US" sz="1700" b="0" dirty="0" err="1"/>
            <a:t>una</a:t>
          </a:r>
          <a:r>
            <a:rPr lang="en-US" sz="1700" b="0" dirty="0"/>
            <a:t> </a:t>
          </a:r>
          <a:r>
            <a:rPr lang="en-US" sz="1700" b="0" dirty="0" err="1"/>
            <a:t>política</a:t>
          </a:r>
          <a:r>
            <a:rPr lang="en-US" sz="1700" b="0" dirty="0"/>
            <a:t> </a:t>
          </a:r>
          <a:r>
            <a:rPr lang="en-US" sz="1700" b="0" dirty="0" err="1"/>
            <a:t>sobre</a:t>
          </a:r>
          <a:r>
            <a:rPr lang="en-US" sz="1700" b="0" dirty="0"/>
            <a:t> </a:t>
          </a:r>
          <a:r>
            <a:rPr lang="en-US" sz="1700" b="0" dirty="0" err="1"/>
            <a:t>posibles</a:t>
          </a:r>
          <a:r>
            <a:rPr lang="en-US" sz="1700" b="0" dirty="0"/>
            <a:t> </a:t>
          </a:r>
          <a:r>
            <a:rPr lang="en-US" sz="1700" b="0" dirty="0" err="1"/>
            <a:t>requisitos</a:t>
          </a:r>
          <a:r>
            <a:rPr lang="en-US" sz="1700" b="0" dirty="0"/>
            <a:t> y </a:t>
          </a:r>
          <a:r>
            <a:rPr lang="en-US" sz="1700" b="0" dirty="0" err="1"/>
            <a:t>procedimientos</a:t>
          </a:r>
          <a:r>
            <a:rPr lang="en-US" sz="1700" b="0" dirty="0"/>
            <a:t> de </a:t>
          </a:r>
          <a:r>
            <a:rPr lang="en-US" sz="1700" b="0" dirty="0" err="1"/>
            <a:t>votación</a:t>
          </a:r>
          <a:r>
            <a:rPr lang="en-US" sz="1700" b="0" dirty="0"/>
            <a:t> </a:t>
          </a:r>
          <a:r>
            <a:rPr lang="en-US" sz="1700" b="0" dirty="0" err="1"/>
            <a:t>sería</a:t>
          </a:r>
          <a:r>
            <a:rPr lang="en-US" sz="1700" b="0" dirty="0"/>
            <a:t> </a:t>
          </a:r>
          <a:r>
            <a:rPr lang="en-US" sz="1700" b="0" dirty="0" err="1"/>
            <a:t>anticipativo</a:t>
          </a:r>
          <a:r>
            <a:rPr lang="en-US" sz="1700" b="0" dirty="0"/>
            <a:t> antes de </a:t>
          </a:r>
          <a:r>
            <a:rPr lang="en-US" sz="1700" b="0" dirty="0" err="1"/>
            <a:t>definir</a:t>
          </a:r>
          <a:r>
            <a:rPr lang="en-US" sz="1700" b="0" dirty="0"/>
            <a:t> </a:t>
          </a:r>
          <a:r>
            <a:rPr lang="en-US" sz="1700" b="0" dirty="0" err="1"/>
            <a:t>qué</a:t>
          </a:r>
          <a:r>
            <a:rPr lang="en-US" sz="1700" b="0" dirty="0"/>
            <a:t> </a:t>
          </a:r>
          <a:r>
            <a:rPr lang="en-US" sz="1700" b="0" dirty="0" err="1"/>
            <a:t>serían</a:t>
          </a:r>
          <a:r>
            <a:rPr lang="en-US" sz="1700" b="0" dirty="0"/>
            <a:t> </a:t>
          </a:r>
          <a:r>
            <a:rPr lang="en-US" sz="1700" b="0" dirty="0" err="1"/>
            <a:t>los</a:t>
          </a:r>
          <a:r>
            <a:rPr lang="en-US" sz="1700" b="0" dirty="0"/>
            <a:t> </a:t>
          </a:r>
          <a:r>
            <a:rPr lang="en-US" sz="1700" b="0" dirty="0" err="1"/>
            <a:t>escritos</a:t>
          </a:r>
          <a:r>
            <a:rPr lang="en-US" sz="1700" b="0" dirty="0"/>
            <a:t> de </a:t>
          </a:r>
          <a:r>
            <a:rPr lang="en-US" sz="1700" b="0" dirty="0" err="1"/>
            <a:t>los</a:t>
          </a:r>
          <a:r>
            <a:rPr lang="en-US" sz="1700" b="0" dirty="0"/>
            <a:t> </a:t>
          </a:r>
          <a:r>
            <a:rPr lang="en-US" sz="1700" b="0" dirty="0" err="1"/>
            <a:t>cofundadores</a:t>
          </a:r>
          <a:r>
            <a:rPr lang="en-US" sz="1700" b="0" dirty="0"/>
            <a:t>.</a:t>
          </a:r>
          <a:endParaRPr lang="en-US" sz="1700" b="0" dirty="0">
            <a:solidFill>
              <a:srgbClr val="FF0000"/>
            </a:solidFill>
          </a:endParaRPr>
        </a:p>
      </dgm:t>
    </dgm:pt>
    <dgm:pt modelId="{CDB77FC6-63CA-3F4F-BA68-91ADB8CEC818}" type="parTrans" cxnId="{E073F385-0466-824F-B84F-F655E263BE82}">
      <dgm:prSet/>
      <dgm:spPr/>
      <dgm:t>
        <a:bodyPr/>
        <a:lstStyle/>
        <a:p>
          <a:endParaRPr lang="en-US"/>
        </a:p>
      </dgm:t>
    </dgm:pt>
    <dgm:pt modelId="{A98C360F-28EE-C04E-B7B7-EF47B65C5A5C}" type="sibTrans" cxnId="{E073F385-0466-824F-B84F-F655E263BE82}">
      <dgm:prSet/>
      <dgm:spPr/>
      <dgm:t>
        <a:bodyPr/>
        <a:lstStyle/>
        <a:p>
          <a:endParaRPr lang="en-US"/>
        </a:p>
      </dgm:t>
    </dgm:pt>
    <dgm:pt modelId="{6F24AF60-2258-004B-AB6B-57D735AEF189}">
      <dgm:prSet custT="1"/>
      <dgm:spPr/>
      <dgm:t>
        <a:bodyPr/>
        <a:lstStyle/>
        <a:p>
          <a:pPr>
            <a:buNone/>
          </a:pPr>
          <a:r>
            <a:rPr lang="en-US" sz="1700" b="1" dirty="0">
              <a:latin typeface="+mn-lt"/>
              <a:cs typeface="Arial"/>
            </a:rPr>
            <a:t>Punto B: </a:t>
          </a: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u="sng" dirty="0" err="1">
              <a:latin typeface="+mn-lt"/>
              <a:cs typeface="Arial"/>
            </a:rPr>
            <a:t>recomendó</a:t>
          </a:r>
          <a:r>
            <a:rPr lang="en-US" sz="1700" b="0" dirty="0">
              <a:latin typeface="+mn-lt"/>
              <a:cs typeface="Arial"/>
            </a:rPr>
            <a:t> que, luego de la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Servicios</a:t>
          </a:r>
          <a:r>
            <a:rPr lang="en-US" sz="1700" b="0" dirty="0">
              <a:latin typeface="+mn-lt"/>
              <a:cs typeface="Arial"/>
            </a:rPr>
            <a:t> Generales,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delegado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área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sustituto</a:t>
          </a:r>
          <a:r>
            <a:rPr lang="en-US" sz="1700" b="0" dirty="0">
              <a:latin typeface="+mn-lt"/>
              <a:cs typeface="Arial"/>
            </a:rPr>
            <a:t> temporal </a:t>
          </a:r>
          <a:r>
            <a:rPr lang="en-US" sz="1700" b="0" dirty="0" err="1">
              <a:latin typeface="+mn-lt"/>
              <a:cs typeface="Arial"/>
            </a:rPr>
            <a:t>pueda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mantener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acceso</a:t>
          </a:r>
          <a:r>
            <a:rPr lang="en-US" sz="1700" b="0" dirty="0">
              <a:latin typeface="+mn-lt"/>
              <a:cs typeface="Arial"/>
            </a:rPr>
            <a:t> a la </a:t>
          </a:r>
          <a:r>
            <a:rPr lang="en-US" sz="1700" b="0" dirty="0" err="1">
              <a:latin typeface="+mn-lt"/>
              <a:cs typeface="Arial"/>
            </a:rPr>
            <a:t>plataforma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OnBoard</a:t>
          </a:r>
          <a:r>
            <a:rPr lang="en-US" sz="1700" b="0" dirty="0">
              <a:latin typeface="+mn-lt"/>
              <a:cs typeface="Arial"/>
            </a:rPr>
            <a:t>, a </a:t>
          </a:r>
          <a:r>
            <a:rPr lang="en-US" sz="1700" b="0" dirty="0" err="1">
              <a:latin typeface="+mn-lt"/>
              <a:cs typeface="Arial"/>
            </a:rPr>
            <a:t>discreción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dirty="0" err="1">
              <a:latin typeface="+mn-lt"/>
              <a:cs typeface="Arial"/>
            </a:rPr>
            <a:t>delegado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área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funciones</a:t>
          </a:r>
          <a:r>
            <a:rPr lang="en-US" sz="1700" b="0" dirty="0">
              <a:latin typeface="+mn-lt"/>
              <a:cs typeface="Arial"/>
            </a:rPr>
            <a:t>, hasta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fin de ese </a:t>
          </a:r>
          <a:r>
            <a:rPr lang="en-US" sz="1700" b="0" dirty="0" err="1">
              <a:latin typeface="+mn-lt"/>
              <a:cs typeface="Arial"/>
            </a:rPr>
            <a:t>año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5C042F05-B950-D347-B6EC-3269D7630A83}" type="parTrans" cxnId="{C5C16A33-96F5-FB4D-857B-8FB183A18CCC}">
      <dgm:prSet/>
      <dgm:spPr/>
      <dgm:t>
        <a:bodyPr/>
        <a:lstStyle/>
        <a:p>
          <a:endParaRPr lang="en-US"/>
        </a:p>
      </dgm:t>
    </dgm:pt>
    <dgm:pt modelId="{620C71CC-AA01-B641-A041-A08776920883}" type="sibTrans" cxnId="{C5C16A33-96F5-FB4D-857B-8FB183A18CCC}">
      <dgm:prSet/>
      <dgm:spPr/>
      <dgm:t>
        <a:bodyPr/>
        <a:lstStyle/>
        <a:p>
          <a:endParaRPr lang="en-US"/>
        </a:p>
      </dgm:t>
    </dgm:pt>
    <dgm:pt modelId="{9B939581-E8C3-0B4C-83C0-F34C7EBA06F0}">
      <dgm:prSet custT="1"/>
      <dgm:spPr/>
      <dgm:t>
        <a:bodyPr/>
        <a:lstStyle/>
        <a:p>
          <a:pPr>
            <a:buFont typeface="Wingdings" pitchFamily="2" charset="2"/>
            <a:buNone/>
          </a:pPr>
          <a:r>
            <a:rPr lang="en-US" sz="1700" b="0" dirty="0">
              <a:latin typeface="+mn-lt"/>
              <a:cs typeface="Arial"/>
            </a:rPr>
            <a:t>    «Las </a:t>
          </a:r>
          <a:r>
            <a:rPr lang="en-US" sz="1700" b="0" dirty="0" err="1">
              <a:latin typeface="+mn-lt"/>
              <a:cs typeface="Arial"/>
            </a:rPr>
            <a:t>recomendaciones</a:t>
          </a:r>
          <a:r>
            <a:rPr lang="en-US" sz="1700" b="0" dirty="0">
              <a:latin typeface="+mn-lt"/>
              <a:cs typeface="Arial"/>
            </a:rPr>
            <a:t> que </a:t>
          </a:r>
          <a:r>
            <a:rPr lang="en-US" sz="1700" b="0" dirty="0" err="1">
              <a:latin typeface="+mn-lt"/>
              <a:cs typeface="Arial"/>
            </a:rPr>
            <a:t>obtengan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una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mayoría</a:t>
          </a:r>
          <a:r>
            <a:rPr lang="en-US" sz="1700" b="0" dirty="0">
              <a:latin typeface="+mn-lt"/>
              <a:cs typeface="Arial"/>
            </a:rPr>
            <a:t> simple, </a:t>
          </a:r>
          <a:r>
            <a:rPr lang="en-US" sz="1700" b="0" dirty="0" err="1">
              <a:latin typeface="+mn-lt"/>
              <a:cs typeface="Arial"/>
            </a:rPr>
            <a:t>pero</a:t>
          </a:r>
          <a:r>
            <a:rPr lang="en-US" sz="1700" b="0" dirty="0">
              <a:latin typeface="+mn-lt"/>
              <a:cs typeface="Arial"/>
            </a:rPr>
            <a:t> no </a:t>
          </a:r>
          <a:r>
            <a:rPr lang="en-US" sz="1700" b="0" dirty="0" err="1">
              <a:latin typeface="+mn-lt"/>
              <a:cs typeface="Arial"/>
            </a:rPr>
            <a:t>unanimidad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sustancial</a:t>
          </a:r>
          <a:r>
            <a:rPr lang="en-US" sz="1700" b="0" dirty="0">
              <a:latin typeface="+mn-lt"/>
              <a:cs typeface="Arial"/>
            </a:rPr>
            <a:t>, no son </a:t>
          </a:r>
          <a:r>
            <a:rPr lang="en-US" sz="1700" b="0" dirty="0" err="1">
              <a:latin typeface="+mn-lt"/>
              <a:cs typeface="Arial"/>
            </a:rPr>
            <a:t>sugerencias</a:t>
          </a:r>
          <a:r>
            <a:rPr lang="en-US" sz="1700" b="0" dirty="0">
              <a:latin typeface="+mn-lt"/>
              <a:cs typeface="Arial"/>
            </a:rPr>
            <a:t> para que la Junta de </a:t>
          </a:r>
          <a:r>
            <a:rPr lang="en-US" sz="1700" b="0" dirty="0" err="1">
              <a:latin typeface="+mn-lt"/>
              <a:cs typeface="Arial"/>
            </a:rPr>
            <a:t>Servicios</a:t>
          </a:r>
          <a:r>
            <a:rPr lang="en-US" sz="1700" b="0" dirty="0">
              <a:latin typeface="+mn-lt"/>
              <a:cs typeface="Arial"/>
            </a:rPr>
            <a:t> Generales </a:t>
          </a:r>
          <a:r>
            <a:rPr lang="en-US" sz="1700" b="0" dirty="0" err="1">
              <a:latin typeface="+mn-lt"/>
              <a:cs typeface="Arial"/>
            </a:rPr>
            <a:t>adopte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medidas</a:t>
          </a:r>
          <a:r>
            <a:rPr lang="en-US" sz="1700" b="0" dirty="0">
              <a:latin typeface="+mn-lt"/>
              <a:cs typeface="Arial"/>
            </a:rPr>
            <a:t>, </a:t>
          </a:r>
          <a:r>
            <a:rPr lang="en-US" sz="1700" b="0" dirty="0" err="1">
              <a:latin typeface="+mn-lt"/>
              <a:cs typeface="Arial"/>
            </a:rPr>
            <a:t>pero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deben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quedar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registradas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Informe final de la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 con fines </a:t>
          </a:r>
          <a:r>
            <a:rPr lang="en-US" sz="1700" b="0" dirty="0" err="1">
              <a:latin typeface="+mn-lt"/>
              <a:cs typeface="Arial"/>
            </a:rPr>
            <a:t>informativos</a:t>
          </a:r>
          <a:r>
            <a:rPr lang="en-US" sz="1700" b="0" dirty="0">
              <a:latin typeface="+mn-lt"/>
              <a:cs typeface="Arial"/>
            </a:rPr>
            <a:t> y para </a:t>
          </a:r>
          <a:r>
            <a:rPr lang="en-US" sz="1700" b="0" dirty="0" err="1">
              <a:latin typeface="+mn-lt"/>
              <a:cs typeface="Arial"/>
            </a:rPr>
            <a:t>brindar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contexto</a:t>
          </a:r>
          <a:r>
            <a:rPr lang="en-US" sz="1700" b="0" dirty="0">
              <a:latin typeface="+mn-lt"/>
              <a:cs typeface="Arial"/>
            </a:rPr>
            <a:t> histórico».</a:t>
          </a:r>
          <a:endParaRPr lang="en-US" sz="1700" b="0" dirty="0">
            <a:solidFill>
              <a:srgbClr val="FF0000"/>
            </a:solidFill>
            <a:latin typeface="+mn-lt"/>
          </a:endParaRPr>
        </a:p>
      </dgm:t>
    </dgm:pt>
    <dgm:pt modelId="{1CF4DC46-65E9-204A-9DD5-50B323517FBD}" type="parTrans" cxnId="{34C64559-EDFF-0D47-8C1E-B36CA31DF595}">
      <dgm:prSet/>
      <dgm:spPr/>
      <dgm:t>
        <a:bodyPr/>
        <a:lstStyle/>
        <a:p>
          <a:endParaRPr lang="en-US"/>
        </a:p>
      </dgm:t>
    </dgm:pt>
    <dgm:pt modelId="{5FD363BA-E56B-7D46-99E5-147C75C1AE21}" type="sibTrans" cxnId="{34C64559-EDFF-0D47-8C1E-B36CA31DF595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 custScaleY="61397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2" custScaleY="52038" custLinFactNeighborX="217">
        <dgm:presLayoutVars>
          <dgm:chMax val="0"/>
          <dgm:bulletEnabled val="1"/>
        </dgm:presLayoutVars>
      </dgm:prSet>
      <dgm:spPr/>
    </dgm:pt>
    <dgm:pt modelId="{DA0F0DF9-EBE4-BB4B-A3DA-DE26FB7DD8D9}" type="pres">
      <dgm:prSet presAssocID="{54009056-421F-5E46-A2A0-FDFA32F9608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12A7A62F-5FE3-2E43-9CDD-DD142D9E2A79}" type="presOf" srcId="{6F24AF60-2258-004B-AB6B-57D735AEF189}" destId="{32FD11B5-E0B0-6849-BAEE-766B0254554C}" srcOrd="0" destOrd="2" presId="urn:microsoft.com/office/officeart/2005/8/layout/vList2"/>
    <dgm:cxn modelId="{C5C16A33-96F5-FB4D-857B-8FB183A18CCC}" srcId="{872FE0E8-BADD-4B1B-8B56-8D6ED9E48015}" destId="{6F24AF60-2258-004B-AB6B-57D735AEF189}" srcOrd="2" destOrd="0" parTransId="{5C042F05-B950-D347-B6EC-3269D7630A83}" sibTransId="{620C71CC-AA01-B641-A041-A08776920883}"/>
    <dgm:cxn modelId="{DD478241-EF9A-B943-9DAD-50C8FC0BB158}" type="presOf" srcId="{9B939581-E8C3-0B4C-83C0-F34C7EBA06F0}" destId="{32FD11B5-E0B0-6849-BAEE-766B0254554C}" srcOrd="0" destOrd="1" presId="urn:microsoft.com/office/officeart/2005/8/layout/vList2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34C64559-EDFF-0D47-8C1E-B36CA31DF595}" srcId="{872FE0E8-BADD-4B1B-8B56-8D6ED9E48015}" destId="{9B939581-E8C3-0B4C-83C0-F34C7EBA06F0}" srcOrd="1" destOrd="0" parTransId="{1CF4DC46-65E9-204A-9DD5-50B323517FBD}" sibTransId="{5FD363BA-E56B-7D46-99E5-147C75C1AE21}"/>
    <dgm:cxn modelId="{56337D6C-CE59-C143-BE9E-1882B2DB02FB}" type="presOf" srcId="{2EB6788D-BCF4-6A4A-97E0-B93463F874FF}" destId="{DA0F0DF9-EBE4-BB4B-A3DA-DE26FB7DD8D9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E073F385-0466-824F-B84F-F655E263BE82}" srcId="{54009056-421F-5E46-A2A0-FDFA32F96089}" destId="{2EB6788D-BCF4-6A4A-97E0-B93463F874FF}" srcOrd="0" destOrd="0" parTransId="{CDB77FC6-63CA-3F4F-BA68-91ADB8CEC818}" sibTransId="{A98C360F-28EE-C04E-B7B7-EF47B65C5A5C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DC505AE2-F8FB-8B40-A70D-E131F96FD3D6}" type="presOf" srcId="{54009056-421F-5E46-A2A0-FDFA32F96089}" destId="{D13EDAB3-2BE6-D646-A09A-E4C34A1AF40F}" srcOrd="0" destOrd="0" presId="urn:microsoft.com/office/officeart/2005/8/layout/vList2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  <dgm:cxn modelId="{612DB58C-1170-E343-AEA3-BD8B44F2E232}" type="presParOf" srcId="{34E1F103-3C38-D042-B3EA-77B5A1F654A5}" destId="{D13EDAB3-2BE6-D646-A09A-E4C34A1AF40F}" srcOrd="2" destOrd="0" presId="urn:microsoft.com/office/officeart/2005/8/layout/vList2"/>
    <dgm:cxn modelId="{1C6D1498-D4F1-314F-B572-DFAE4D039331}" type="presParOf" srcId="{34E1F103-3C38-D042-B3EA-77B5A1F654A5}" destId="{DA0F0DF9-EBE4-BB4B-A3DA-DE26FB7DD8D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Acciones</a:t>
          </a:r>
          <a:r>
            <a:rPr lang="en-US" sz="1900" b="1" dirty="0"/>
            <a:t> </a:t>
          </a:r>
          <a:r>
            <a:rPr lang="en-US" sz="1900" b="1" dirty="0" err="1"/>
            <a:t>Consultivass</a:t>
          </a:r>
          <a:r>
            <a:rPr lang="en-US" sz="1900" b="1" dirty="0"/>
            <a:t>: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B: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que,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adelante</a:t>
          </a:r>
          <a:r>
            <a:rPr lang="en-US" sz="1600" b="0" dirty="0">
              <a:latin typeface="+mn-lt"/>
              <a:cs typeface="Arial"/>
            </a:rPr>
            <a:t>, sea de </a:t>
          </a:r>
          <a:r>
            <a:rPr lang="en-US" sz="1600" b="0" dirty="0" err="1">
              <a:latin typeface="+mn-lt"/>
              <a:cs typeface="Arial"/>
            </a:rPr>
            <a:t>cinco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años</a:t>
          </a:r>
          <a:r>
            <a:rPr lang="en-US" sz="1600" b="0" dirty="0">
              <a:latin typeface="+mn-lt"/>
              <a:cs typeface="Arial"/>
            </a:rPr>
            <a:t> la </a:t>
          </a:r>
          <a:r>
            <a:rPr lang="en-US" sz="1600" b="0" dirty="0" err="1">
              <a:latin typeface="+mn-lt"/>
              <a:cs typeface="Arial"/>
            </a:rPr>
            <a:t>periodicidad</a:t>
          </a:r>
          <a:r>
            <a:rPr lang="en-US" sz="1600" b="0" dirty="0">
              <a:latin typeface="+mn-lt"/>
              <a:cs typeface="Arial"/>
            </a:rPr>
            <a:t> de la </a:t>
          </a:r>
          <a:r>
            <a:rPr lang="en-US" sz="1600" b="0" dirty="0" err="1">
              <a:latin typeface="+mn-lt"/>
              <a:cs typeface="Arial"/>
            </a:rPr>
            <a:t>revisión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anuncios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servicio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público</a:t>
          </a:r>
          <a:r>
            <a:rPr lang="en-US" sz="1600" b="0" dirty="0">
              <a:latin typeface="+mn-lt"/>
              <a:cs typeface="Arial"/>
            </a:rPr>
            <a:t> (PSA, </a:t>
          </a:r>
          <a:r>
            <a:rPr lang="en-US" sz="1600" b="0" dirty="0" err="1">
              <a:latin typeface="+mn-lt"/>
              <a:cs typeface="Arial"/>
            </a:rPr>
            <a:t>por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su</a:t>
          </a:r>
          <a:r>
            <a:rPr lang="en-US" sz="1600" b="0" dirty="0">
              <a:latin typeface="+mn-lt"/>
              <a:cs typeface="Arial"/>
            </a:rPr>
            <a:t> sigla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inglés</a:t>
          </a:r>
          <a:r>
            <a:rPr lang="en-US" sz="1600" b="0" dirty="0">
              <a:latin typeface="+mn-lt"/>
              <a:cs typeface="Arial"/>
            </a:rPr>
            <a:t>)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video que </a:t>
          </a:r>
          <a:r>
            <a:rPr lang="en-US" sz="1600" b="0" dirty="0" err="1">
              <a:latin typeface="+mn-lt"/>
              <a:cs typeface="Arial"/>
            </a:rPr>
            <a:t>lleva</a:t>
          </a:r>
          <a:r>
            <a:rPr lang="en-US" sz="1600" b="0" dirty="0">
              <a:latin typeface="+mn-lt"/>
              <a:cs typeface="Arial"/>
            </a:rPr>
            <a:t> a </a:t>
          </a:r>
          <a:r>
            <a:rPr lang="en-US" sz="1600" b="0" dirty="0" err="1">
              <a:latin typeface="+mn-lt"/>
              <a:cs typeface="Arial"/>
            </a:rPr>
            <a:t>cabo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Información</a:t>
          </a:r>
          <a:r>
            <a:rPr lang="en-US" sz="1600" b="0" dirty="0">
              <a:latin typeface="+mn-lt"/>
              <a:cs typeface="Arial"/>
            </a:rPr>
            <a:t> Pública de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custodios</a:t>
          </a:r>
          <a:r>
            <a:rPr lang="en-US" sz="1600" b="0" dirty="0">
              <a:latin typeface="+mn-lt"/>
              <a:cs typeface="Arial"/>
            </a:rPr>
            <a:t>, a </a:t>
          </a:r>
          <a:r>
            <a:rPr lang="en-US" sz="1600" b="0" dirty="0" err="1">
              <a:latin typeface="+mn-lt"/>
              <a:cs typeface="Arial"/>
            </a:rPr>
            <a:t>partir</a:t>
          </a:r>
          <a:r>
            <a:rPr lang="en-US" sz="1600" b="0" dirty="0">
              <a:latin typeface="+mn-lt"/>
              <a:cs typeface="Arial"/>
            </a:rPr>
            <a:t> de la </a:t>
          </a:r>
          <a:r>
            <a:rPr lang="en-US" sz="1600" b="0" dirty="0" err="1">
              <a:latin typeface="+mn-lt"/>
              <a:cs typeface="Arial"/>
            </a:rPr>
            <a:t>fecha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publicación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cada</a:t>
          </a:r>
          <a:r>
            <a:rPr lang="en-US" sz="1600" b="0" dirty="0">
              <a:latin typeface="+mn-lt"/>
              <a:cs typeface="Arial"/>
            </a:rPr>
            <a:t> video. La </a:t>
          </a:r>
          <a:r>
            <a:rPr lang="en-US" sz="1600" b="0" dirty="0" err="1">
              <a:latin typeface="+mn-lt"/>
              <a:cs typeface="Arial"/>
            </a:rPr>
            <a:t>periodicidad</a:t>
          </a:r>
          <a:r>
            <a:rPr lang="en-US" sz="1600" b="0" dirty="0">
              <a:latin typeface="+mn-lt"/>
              <a:cs typeface="Arial"/>
            </a:rPr>
            <a:t> para </a:t>
          </a:r>
          <a:r>
            <a:rPr lang="en-US" sz="1600" b="0" dirty="0" err="1">
              <a:latin typeface="+mn-lt"/>
              <a:cs typeface="Arial"/>
            </a:rPr>
            <a:t>revisar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anuncios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servicio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público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audio </a:t>
          </a:r>
          <a:r>
            <a:rPr lang="en-US" sz="1600" b="0" dirty="0" err="1">
              <a:latin typeface="+mn-lt"/>
              <a:cs typeface="Arial"/>
            </a:rPr>
            <a:t>deberá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seguir</a:t>
          </a:r>
          <a:r>
            <a:rPr lang="en-US" sz="1600" b="0" dirty="0">
              <a:latin typeface="+mn-lt"/>
              <a:cs typeface="Arial"/>
            </a:rPr>
            <a:t> un </a:t>
          </a:r>
          <a:r>
            <a:rPr lang="en-US" sz="1600" b="0" dirty="0" err="1">
              <a:latin typeface="+mn-lt"/>
              <a:cs typeface="Arial"/>
            </a:rPr>
            <a:t>calendario</a:t>
          </a:r>
          <a:r>
            <a:rPr lang="en-US" sz="1600" b="0" dirty="0">
              <a:latin typeface="+mn-lt"/>
              <a:cs typeface="Arial"/>
            </a:rPr>
            <a:t> similar.</a:t>
          </a:r>
          <a:endParaRPr lang="en-US" sz="16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073FB316-FB79-0947-B998-246C3C09BE1B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C: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AAWS </a:t>
          </a:r>
          <a:r>
            <a:rPr lang="en-US" sz="1600" b="0" dirty="0" err="1">
              <a:latin typeface="+mn-lt"/>
              <a:cs typeface="Arial"/>
            </a:rPr>
            <a:t>adapte</a:t>
          </a:r>
          <a:r>
            <a:rPr lang="en-US" sz="1600" b="0" dirty="0">
              <a:latin typeface="+mn-lt"/>
              <a:cs typeface="Arial"/>
            </a:rPr>
            <a:t>, para </a:t>
          </a:r>
          <a:r>
            <a:rPr lang="en-US" sz="1600" b="0" dirty="0" err="1">
              <a:latin typeface="+mn-lt"/>
              <a:cs typeface="Arial"/>
            </a:rPr>
            <a:t>su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emisión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las </a:t>
          </a:r>
          <a:r>
            <a:rPr lang="en-US" sz="1600" b="0" dirty="0" err="1">
              <a:latin typeface="+mn-lt"/>
              <a:cs typeface="Arial"/>
            </a:rPr>
            <a:t>plataformas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medios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Estados</a:t>
          </a:r>
          <a:r>
            <a:rPr lang="en-US" sz="1600" b="0" dirty="0">
              <a:latin typeface="+mn-lt"/>
              <a:cs typeface="Arial"/>
            </a:rPr>
            <a:t> Unidos y </a:t>
          </a:r>
          <a:r>
            <a:rPr lang="en-US" sz="1600" b="0" dirty="0" err="1">
              <a:latin typeface="+mn-lt"/>
              <a:cs typeface="Arial"/>
            </a:rPr>
            <a:t>Canadá</a:t>
          </a:r>
          <a:r>
            <a:rPr lang="en-US" sz="1600" b="0" dirty="0">
              <a:latin typeface="+mn-lt"/>
              <a:cs typeface="Arial"/>
            </a:rPr>
            <a:t>,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tres</a:t>
          </a:r>
          <a:r>
            <a:rPr lang="en-US" sz="1600" b="0" dirty="0">
              <a:latin typeface="+mn-lt"/>
              <a:cs typeface="Arial"/>
            </a:rPr>
            <a:t> videos que </a:t>
          </a:r>
          <a:r>
            <a:rPr lang="en-US" sz="1600" b="0" dirty="0" err="1">
              <a:latin typeface="+mn-lt"/>
              <a:cs typeface="Arial"/>
            </a:rPr>
            <a:t>produjo</a:t>
          </a:r>
          <a:r>
            <a:rPr lang="en-US" sz="1600" b="0" dirty="0">
              <a:latin typeface="+mn-lt"/>
              <a:cs typeface="Arial"/>
            </a:rPr>
            <a:t> la junta de </a:t>
          </a:r>
          <a:r>
            <a:rPr lang="en-US" sz="1600" b="0" dirty="0" err="1">
              <a:latin typeface="+mn-lt"/>
              <a:cs typeface="Arial"/>
            </a:rPr>
            <a:t>servicios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generales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Alcohólicos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Anónimos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Australia: «Are you risking your job?» (¿</a:t>
          </a:r>
          <a:r>
            <a:rPr lang="en-US" sz="1600" b="0" dirty="0" err="1">
              <a:latin typeface="+mn-lt"/>
              <a:cs typeface="Arial"/>
            </a:rPr>
            <a:t>Está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usted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exponiéndose</a:t>
          </a:r>
          <a:r>
            <a:rPr lang="en-US" sz="1600" b="0" dirty="0">
              <a:latin typeface="+mn-lt"/>
              <a:cs typeface="Arial"/>
            </a:rPr>
            <a:t> a </a:t>
          </a:r>
          <a:r>
            <a:rPr lang="en-US" sz="1600" b="0" dirty="0" err="1">
              <a:latin typeface="+mn-lt"/>
              <a:cs typeface="Arial"/>
            </a:rPr>
            <a:t>perder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su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empleo</a:t>
          </a:r>
          <a:r>
            <a:rPr lang="en-US" sz="1600" b="0" dirty="0">
              <a:latin typeface="+mn-lt"/>
              <a:cs typeface="Arial"/>
            </a:rPr>
            <a:t>?), «Are you a danger to your family?» (¿Se ha </a:t>
          </a:r>
          <a:r>
            <a:rPr lang="en-US" sz="1600" b="0" dirty="0" err="1">
              <a:latin typeface="+mn-lt"/>
              <a:cs typeface="Arial"/>
            </a:rPr>
            <a:t>vuelto</a:t>
          </a:r>
          <a:r>
            <a:rPr lang="en-US" sz="1600" b="0" dirty="0">
              <a:latin typeface="+mn-lt"/>
              <a:cs typeface="Arial"/>
            </a:rPr>
            <a:t> un </a:t>
          </a:r>
          <a:r>
            <a:rPr lang="en-US" sz="1600" b="0" dirty="0" err="1">
              <a:latin typeface="+mn-lt"/>
              <a:cs typeface="Arial"/>
            </a:rPr>
            <a:t>peligro</a:t>
          </a:r>
          <a:r>
            <a:rPr lang="en-US" sz="1600" b="0" dirty="0">
              <a:latin typeface="+mn-lt"/>
              <a:cs typeface="Arial"/>
            </a:rPr>
            <a:t> para </a:t>
          </a:r>
          <a:r>
            <a:rPr lang="en-US" sz="1600" b="0" dirty="0" err="1">
              <a:latin typeface="+mn-lt"/>
              <a:cs typeface="Arial"/>
            </a:rPr>
            <a:t>su</a:t>
          </a:r>
          <a:r>
            <a:rPr lang="en-US" sz="1600" b="0" dirty="0">
              <a:latin typeface="+mn-lt"/>
              <a:cs typeface="Arial"/>
            </a:rPr>
            <a:t> familia?), «Cham-pain» (Cham-</a:t>
          </a:r>
          <a:r>
            <a:rPr lang="en-US" sz="1600" b="0" dirty="0" err="1">
              <a:latin typeface="+mn-lt"/>
              <a:cs typeface="Arial"/>
            </a:rPr>
            <a:t>pena</a:t>
          </a:r>
          <a:r>
            <a:rPr lang="en-US" sz="1600" b="0" dirty="0">
              <a:latin typeface="+mn-lt"/>
              <a:cs typeface="Arial"/>
            </a:rPr>
            <a:t> [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lugar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champaña</a:t>
          </a:r>
          <a:r>
            <a:rPr lang="en-US" sz="1600" b="0" dirty="0">
              <a:latin typeface="+mn-lt"/>
              <a:cs typeface="Arial"/>
            </a:rPr>
            <a:t>]).</a:t>
          </a:r>
        </a:p>
      </dgm:t>
    </dgm:pt>
    <dgm:pt modelId="{B5CB02A9-DE3E-E644-93DE-CECA95646E1C}" type="parTrans" cxnId="{871A24E0-D99C-8C4F-8BE4-58EE14F4EF5F}">
      <dgm:prSet/>
      <dgm:spPr/>
      <dgm:t>
        <a:bodyPr/>
        <a:lstStyle/>
        <a:p>
          <a:endParaRPr lang="en-US"/>
        </a:p>
      </dgm:t>
    </dgm:pt>
    <dgm:pt modelId="{ABE319F1-8927-DF42-9471-3C7543269483}" type="sibTrans" cxnId="{871A24E0-D99C-8C4F-8BE4-58EE14F4EF5F}">
      <dgm:prSet/>
      <dgm:spPr/>
      <dgm:t>
        <a:bodyPr/>
        <a:lstStyle/>
        <a:p>
          <a:endParaRPr lang="en-US"/>
        </a:p>
      </dgm:t>
    </dgm:pt>
    <dgm:pt modelId="{F6DA456A-7AA9-A046-B374-E54B7FBFF187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D: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folleto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Comprendiendo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anonimato</a:t>
          </a:r>
          <a:r>
            <a:rPr lang="en-US" sz="1600" b="0" dirty="0">
              <a:latin typeface="+mn-lt"/>
              <a:cs typeface="Arial"/>
            </a:rPr>
            <a:t> (P-47 [SP-47]) se revise, </a:t>
          </a:r>
          <a:r>
            <a:rPr lang="en-US" sz="1600" b="0" dirty="0" err="1">
              <a:latin typeface="+mn-lt"/>
              <a:cs typeface="Arial"/>
            </a:rPr>
            <a:t>poniendo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atención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anonimato</a:t>
          </a:r>
          <a:r>
            <a:rPr lang="en-US" sz="1600" b="0" dirty="0">
              <a:latin typeface="+mn-lt"/>
              <a:cs typeface="Arial"/>
            </a:rPr>
            <a:t> y las redes </a:t>
          </a:r>
          <a:r>
            <a:rPr lang="en-US" sz="1600" b="0" dirty="0" err="1">
              <a:latin typeface="+mn-lt"/>
              <a:cs typeface="Arial"/>
            </a:rPr>
            <a:t>sociales</a:t>
          </a:r>
          <a:r>
            <a:rPr lang="en-US" sz="1600" b="0" dirty="0">
              <a:latin typeface="+mn-lt"/>
              <a:cs typeface="Arial"/>
            </a:rPr>
            <a:t>, y </a:t>
          </a:r>
          <a:r>
            <a:rPr lang="en-US" sz="1600" b="0" dirty="0" err="1">
              <a:latin typeface="+mn-lt"/>
              <a:cs typeface="Arial"/>
            </a:rPr>
            <a:t>espera</a:t>
          </a:r>
          <a:r>
            <a:rPr lang="en-US" sz="1600" b="0" dirty="0">
              <a:latin typeface="+mn-lt"/>
              <a:cs typeface="Arial"/>
            </a:rPr>
            <a:t> que le sea </a:t>
          </a:r>
          <a:r>
            <a:rPr lang="en-US" sz="1600" b="0" dirty="0" err="1">
              <a:latin typeface="+mn-lt"/>
              <a:cs typeface="Arial"/>
            </a:rPr>
            <a:t>presentado</a:t>
          </a:r>
          <a:r>
            <a:rPr lang="en-US" sz="1600" b="0" dirty="0">
              <a:latin typeface="+mn-lt"/>
              <a:cs typeface="Arial"/>
            </a:rPr>
            <a:t> un </a:t>
          </a:r>
          <a:r>
            <a:rPr lang="en-US" sz="1600" b="0" dirty="0" err="1">
              <a:latin typeface="+mn-lt"/>
              <a:cs typeface="Arial"/>
            </a:rPr>
            <a:t>borrador</a:t>
          </a:r>
          <a:r>
            <a:rPr lang="en-US" sz="1600" b="0" dirty="0">
              <a:latin typeface="+mn-lt"/>
              <a:cs typeface="Arial"/>
            </a:rPr>
            <a:t> o un </a:t>
          </a:r>
          <a:r>
            <a:rPr lang="en-US" sz="1600" b="0" dirty="0" err="1">
              <a:latin typeface="+mn-lt"/>
              <a:cs typeface="Arial"/>
            </a:rPr>
            <a:t>informe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avance</a:t>
          </a:r>
          <a:r>
            <a:rPr lang="en-US" sz="1600" b="0" dirty="0">
              <a:latin typeface="+mn-lt"/>
              <a:cs typeface="Arial"/>
            </a:rPr>
            <a:t> al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Información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Pú-blica</a:t>
          </a:r>
          <a:r>
            <a:rPr lang="en-US" sz="1600" b="0" dirty="0">
              <a:latin typeface="+mn-lt"/>
              <a:cs typeface="Arial"/>
            </a:rPr>
            <a:t> de la </a:t>
          </a:r>
          <a:r>
            <a:rPr lang="en-US" sz="1600" b="0" dirty="0" err="1">
              <a:latin typeface="+mn-lt"/>
              <a:cs typeface="Arial"/>
            </a:rPr>
            <a:t>conferencia</a:t>
          </a:r>
          <a:r>
            <a:rPr lang="en-US" sz="1600" b="0" dirty="0">
              <a:latin typeface="+mn-lt"/>
              <a:cs typeface="Arial"/>
            </a:rPr>
            <a:t> de 2026.</a:t>
          </a:r>
        </a:p>
      </dgm:t>
    </dgm:pt>
    <dgm:pt modelId="{0AD7B531-CE83-DF43-90C3-6EDF114A03C3}" type="parTrans" cxnId="{46FB52CA-BBE0-1340-9092-1242382CB0E4}">
      <dgm:prSet/>
      <dgm:spPr/>
      <dgm:t>
        <a:bodyPr/>
        <a:lstStyle/>
        <a:p>
          <a:endParaRPr lang="en-US"/>
        </a:p>
      </dgm:t>
    </dgm:pt>
    <dgm:pt modelId="{2DEE1AB8-5131-6E43-9D99-C6E13B2C5368}" type="sibTrans" cxnId="{46FB52CA-BBE0-1340-9092-1242382CB0E4}">
      <dgm:prSet/>
      <dgm:spPr/>
      <dgm:t>
        <a:bodyPr/>
        <a:lstStyle/>
        <a:p>
          <a:endParaRPr lang="en-US"/>
        </a:p>
      </dgm:t>
    </dgm:pt>
    <dgm:pt modelId="{BE3F14DC-BDC7-F84A-A8E7-64B0FDF2725B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E1: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Información</a:t>
          </a:r>
          <a:r>
            <a:rPr lang="en-US" sz="1600" b="0" dirty="0">
              <a:latin typeface="+mn-lt"/>
              <a:cs typeface="Arial"/>
            </a:rPr>
            <a:t> Pública de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custodios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desa-rrolle</a:t>
          </a:r>
          <a:r>
            <a:rPr lang="en-US" sz="1600" b="0" dirty="0">
              <a:latin typeface="+mn-lt"/>
              <a:cs typeface="Arial"/>
            </a:rPr>
            <a:t> un plan para la </a:t>
          </a:r>
          <a:r>
            <a:rPr lang="en-US" sz="1600" b="0" dirty="0" err="1">
              <a:latin typeface="+mn-lt"/>
              <a:cs typeface="Arial"/>
            </a:rPr>
            <a:t>Encuesta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Miembros</a:t>
          </a:r>
          <a:r>
            <a:rPr lang="en-US" sz="1600" b="0" dirty="0">
              <a:latin typeface="+mn-lt"/>
              <a:cs typeface="Arial"/>
            </a:rPr>
            <a:t> de AA de 2026, </a:t>
          </a:r>
          <a:r>
            <a:rPr lang="en-US" sz="1600" b="0" dirty="0" err="1">
              <a:latin typeface="+mn-lt"/>
              <a:cs typeface="Arial"/>
            </a:rPr>
            <a:t>empleando</a:t>
          </a:r>
          <a:r>
            <a:rPr lang="en-US" sz="1600" b="0" dirty="0">
              <a:latin typeface="+mn-lt"/>
              <a:cs typeface="Arial"/>
            </a:rPr>
            <a:t> la </a:t>
          </a:r>
          <a:r>
            <a:rPr lang="en-US" sz="1600" b="0" dirty="0" err="1">
              <a:latin typeface="+mn-lt"/>
              <a:cs typeface="Arial"/>
            </a:rPr>
            <a:t>metodología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recopilación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datos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basada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un </a:t>
          </a:r>
          <a:r>
            <a:rPr lang="en-US" sz="1600" b="0" dirty="0" err="1">
              <a:latin typeface="+mn-lt"/>
              <a:cs typeface="Arial"/>
            </a:rPr>
            <a:t>muestreo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aleatorio</a:t>
          </a:r>
          <a:r>
            <a:rPr lang="en-US" sz="1600" b="0" dirty="0">
              <a:latin typeface="+mn-lt"/>
              <a:cs typeface="Arial"/>
            </a:rPr>
            <a:t>. 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pidió</a:t>
          </a:r>
          <a:r>
            <a:rPr lang="en-US" sz="1600" b="0" dirty="0">
              <a:latin typeface="+mn-lt"/>
              <a:cs typeface="Arial"/>
            </a:rPr>
            <a:t> que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plan para </a:t>
          </a:r>
          <a:r>
            <a:rPr lang="en-US" sz="1600" b="0" dirty="0" err="1">
              <a:latin typeface="+mn-lt"/>
              <a:cs typeface="Arial"/>
            </a:rPr>
            <a:t>llevar</a:t>
          </a:r>
          <a:r>
            <a:rPr lang="en-US" sz="1600" b="0" dirty="0">
              <a:latin typeface="+mn-lt"/>
              <a:cs typeface="Arial"/>
            </a:rPr>
            <a:t> a </a:t>
          </a:r>
          <a:r>
            <a:rPr lang="en-US" sz="1600" b="0" dirty="0" err="1">
              <a:latin typeface="+mn-lt"/>
              <a:cs typeface="Arial"/>
            </a:rPr>
            <a:t>cabo</a:t>
          </a:r>
          <a:r>
            <a:rPr lang="en-US" sz="1600" b="0" dirty="0">
              <a:latin typeface="+mn-lt"/>
              <a:cs typeface="Arial"/>
            </a:rPr>
            <a:t> la </a:t>
          </a:r>
          <a:r>
            <a:rPr lang="en-US" sz="1600" b="0" dirty="0" err="1">
              <a:latin typeface="+mn-lt"/>
              <a:cs typeface="Arial"/>
            </a:rPr>
            <a:t>Encuesta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los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Miembros</a:t>
          </a:r>
          <a:r>
            <a:rPr lang="en-US" sz="1600" b="0" dirty="0">
              <a:latin typeface="+mn-lt"/>
              <a:cs typeface="Arial"/>
            </a:rPr>
            <a:t> de AA de 2026 le sea </a:t>
          </a:r>
          <a:r>
            <a:rPr lang="en-US" sz="1600" b="0" dirty="0" err="1">
              <a:latin typeface="+mn-lt"/>
              <a:cs typeface="Arial"/>
            </a:rPr>
            <a:t>presentado</a:t>
          </a:r>
          <a:r>
            <a:rPr lang="en-US" sz="1600" b="0" dirty="0">
              <a:latin typeface="+mn-lt"/>
              <a:cs typeface="Arial"/>
            </a:rPr>
            <a:t> al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Información</a:t>
          </a:r>
          <a:r>
            <a:rPr lang="en-US" sz="1600" b="0" dirty="0">
              <a:latin typeface="+mn-lt"/>
              <a:cs typeface="Arial"/>
            </a:rPr>
            <a:t> Pública de la </a:t>
          </a:r>
          <a:r>
            <a:rPr lang="en-US" sz="1600" b="0" dirty="0" err="1">
              <a:latin typeface="+mn-lt"/>
              <a:cs typeface="Arial"/>
            </a:rPr>
            <a:t>conferencia</a:t>
          </a:r>
          <a:r>
            <a:rPr lang="en-US" sz="1600" b="0" dirty="0">
              <a:latin typeface="+mn-lt"/>
              <a:cs typeface="Arial"/>
            </a:rPr>
            <a:t> de 2026.</a:t>
          </a:r>
        </a:p>
      </dgm:t>
    </dgm:pt>
    <dgm:pt modelId="{29127C75-09B9-7148-856D-97373EB4C2B3}" type="parTrans" cxnId="{243FB69A-863C-984C-8A5A-472B4AA500EF}">
      <dgm:prSet/>
      <dgm:spPr/>
      <dgm:t>
        <a:bodyPr/>
        <a:lstStyle/>
        <a:p>
          <a:endParaRPr lang="en-US"/>
        </a:p>
      </dgm:t>
    </dgm:pt>
    <dgm:pt modelId="{0731169F-B240-5941-B978-0AD38827C874}" type="sibTrans" cxnId="{243FB69A-863C-984C-8A5A-472B4AA500EF}">
      <dgm:prSet/>
      <dgm:spPr/>
      <dgm:t>
        <a:bodyPr/>
        <a:lstStyle/>
        <a:p>
          <a:endParaRPr lang="en-US"/>
        </a:p>
      </dgm:t>
    </dgm:pt>
    <dgm:pt modelId="{A8809A45-F21E-C347-917D-6D47466C0408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H: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Proyecto de Videos para </a:t>
          </a:r>
          <a:r>
            <a:rPr lang="en-US" sz="1600" b="0" dirty="0" err="1">
              <a:latin typeface="+mn-lt"/>
              <a:cs typeface="Arial"/>
            </a:rPr>
            <a:t>Jóvenes</a:t>
          </a:r>
          <a:r>
            <a:rPr lang="en-US" sz="1600" b="0" dirty="0">
              <a:latin typeface="+mn-lt"/>
              <a:cs typeface="Arial"/>
            </a:rPr>
            <a:t> – Videos que se </a:t>
          </a:r>
          <a:r>
            <a:rPr lang="en-US" sz="1600" b="0" dirty="0" err="1">
              <a:latin typeface="+mn-lt"/>
              <a:cs typeface="Arial"/>
            </a:rPr>
            <a:t>descontinuarán</a:t>
          </a:r>
          <a:r>
            <a:rPr lang="en-US" sz="1600" b="0" dirty="0">
              <a:latin typeface="+mn-lt"/>
              <a:cs typeface="Arial"/>
            </a:rPr>
            <a:t>:: «Un </a:t>
          </a:r>
          <a:r>
            <a:rPr lang="en-US" sz="1600" b="0" dirty="0" err="1">
              <a:latin typeface="+mn-lt"/>
              <a:cs typeface="Arial"/>
            </a:rPr>
            <a:t>grupo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gente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como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yo</a:t>
          </a:r>
          <a:r>
            <a:rPr lang="en-US" sz="1600" b="0" dirty="0">
              <a:latin typeface="+mn-lt"/>
              <a:cs typeface="Arial"/>
            </a:rPr>
            <a:t>», «En la playa», «video para </a:t>
          </a:r>
          <a:r>
            <a:rPr lang="en-US" sz="1600" b="0" dirty="0" err="1">
              <a:latin typeface="+mn-lt"/>
              <a:cs typeface="Arial"/>
            </a:rPr>
            <a:t>jóvenes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Alcohólicos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Anónimos</a:t>
          </a:r>
          <a:r>
            <a:rPr lang="en-US" sz="1600" b="0" dirty="0">
              <a:latin typeface="+mn-lt"/>
              <a:cs typeface="Arial"/>
            </a:rPr>
            <a:t>», «25 y </a:t>
          </a:r>
          <a:r>
            <a:rPr lang="en-US" sz="1600" b="0" dirty="0" err="1">
              <a:latin typeface="+mn-lt"/>
              <a:cs typeface="Arial"/>
            </a:rPr>
            <a:t>menores</a:t>
          </a:r>
          <a:r>
            <a:rPr lang="en-US" sz="1600" b="0" dirty="0">
              <a:latin typeface="+mn-lt"/>
              <a:cs typeface="Arial"/>
            </a:rPr>
            <a:t>», «Joven y </a:t>
          </a:r>
          <a:r>
            <a:rPr lang="en-US" sz="1600" b="0" dirty="0" err="1">
              <a:latin typeface="+mn-lt"/>
              <a:cs typeface="Arial"/>
            </a:rPr>
            <a:t>sobrio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en</a:t>
          </a:r>
          <a:r>
            <a:rPr lang="en-US" sz="1600" b="0" dirty="0">
              <a:latin typeface="+mn-lt"/>
              <a:cs typeface="Arial"/>
            </a:rPr>
            <a:t> AA: de la </a:t>
          </a:r>
          <a:r>
            <a:rPr lang="en-US" sz="1600" b="0" dirty="0" err="1">
              <a:latin typeface="+mn-lt"/>
              <a:cs typeface="Arial"/>
            </a:rPr>
            <a:t>bebida</a:t>
          </a:r>
          <a:r>
            <a:rPr lang="en-US" sz="1600" b="0" dirty="0">
              <a:latin typeface="+mn-lt"/>
              <a:cs typeface="Arial"/>
            </a:rPr>
            <a:t> a la </a:t>
          </a:r>
          <a:r>
            <a:rPr lang="en-US" sz="1600" b="0" dirty="0" err="1">
              <a:latin typeface="+mn-lt"/>
              <a:cs typeface="Arial"/>
            </a:rPr>
            <a:t>recuperación</a:t>
          </a:r>
          <a:r>
            <a:rPr lang="en-US" sz="1600" b="0" dirty="0">
              <a:latin typeface="+mn-lt"/>
              <a:cs typeface="Arial"/>
            </a:rPr>
            <a:t>».</a:t>
          </a:r>
        </a:p>
      </dgm:t>
    </dgm:pt>
    <dgm:pt modelId="{3981D7D6-1A61-574F-84ED-2DB9DCCA9A89}" type="parTrans" cxnId="{0F1527B9-6B68-4149-9616-5D4FFB1FA377}">
      <dgm:prSet/>
      <dgm:spPr/>
      <dgm:t>
        <a:bodyPr/>
        <a:lstStyle/>
        <a:p>
          <a:endParaRPr lang="en-US"/>
        </a:p>
      </dgm:t>
    </dgm:pt>
    <dgm:pt modelId="{257049AA-77C2-8641-B302-66D8B4338043}" type="sibTrans" cxnId="{0F1527B9-6B68-4149-9616-5D4FFB1FA377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 custScaleY="38830" custLinFactNeighborX="-4517" custLinFactNeighborY="281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 custScaleX="94016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2858B263-7A3F-B843-A289-3C277512E15A}" type="presOf" srcId="{BE3F14DC-BDC7-F84A-A8E7-64B0FDF2725B}" destId="{32FD11B5-E0B0-6849-BAEE-766B0254554C}" srcOrd="0" destOrd="3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407BC999-55A3-6E41-A9BF-424930166A4B}" type="presOf" srcId="{073FB316-FB79-0947-B998-246C3C09BE1B}" destId="{32FD11B5-E0B0-6849-BAEE-766B0254554C}" srcOrd="0" destOrd="1" presId="urn:microsoft.com/office/officeart/2005/8/layout/vList2"/>
    <dgm:cxn modelId="{243FB69A-863C-984C-8A5A-472B4AA500EF}" srcId="{872FE0E8-BADD-4B1B-8B56-8D6ED9E48015}" destId="{BE3F14DC-BDC7-F84A-A8E7-64B0FDF2725B}" srcOrd="3" destOrd="0" parTransId="{29127C75-09B9-7148-856D-97373EB4C2B3}" sibTransId="{0731169F-B240-5941-B978-0AD38827C874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C78B99AB-76E2-B44B-BD85-0152F5A82FC2}" type="presOf" srcId="{F6DA456A-7AA9-A046-B374-E54B7FBFF187}" destId="{32FD11B5-E0B0-6849-BAEE-766B0254554C}" srcOrd="0" destOrd="2" presId="urn:microsoft.com/office/officeart/2005/8/layout/vList2"/>
    <dgm:cxn modelId="{0F1527B9-6B68-4149-9616-5D4FFB1FA377}" srcId="{872FE0E8-BADD-4B1B-8B56-8D6ED9E48015}" destId="{A8809A45-F21E-C347-917D-6D47466C0408}" srcOrd="4" destOrd="0" parTransId="{3981D7D6-1A61-574F-84ED-2DB9DCCA9A89}" sibTransId="{257049AA-77C2-8641-B302-66D8B4338043}"/>
    <dgm:cxn modelId="{46FB52CA-BBE0-1340-9092-1242382CB0E4}" srcId="{872FE0E8-BADD-4B1B-8B56-8D6ED9E48015}" destId="{F6DA456A-7AA9-A046-B374-E54B7FBFF187}" srcOrd="2" destOrd="0" parTransId="{0AD7B531-CE83-DF43-90C3-6EDF114A03C3}" sibTransId="{2DEE1AB8-5131-6E43-9D99-C6E13B2C5368}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871A24E0-D99C-8C4F-8BE4-58EE14F4EF5F}" srcId="{872FE0E8-BADD-4B1B-8B56-8D6ED9E48015}" destId="{073FB316-FB79-0947-B998-246C3C09BE1B}" srcOrd="1" destOrd="0" parTransId="{B5CB02A9-DE3E-E644-93DE-CECA95646E1C}" sibTransId="{ABE319F1-8927-DF42-9471-3C7543269483}"/>
    <dgm:cxn modelId="{ECCDFBE8-E899-664C-A609-3E775DB4DA65}" type="presOf" srcId="{A8809A45-F21E-C347-917D-6D47466C0408}" destId="{32FD11B5-E0B0-6849-BAEE-766B0254554C}" srcOrd="0" destOrd="4" presId="urn:microsoft.com/office/officeart/2005/8/layout/vList2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Recomendacións</a:t>
          </a:r>
          <a:r>
            <a:rPr lang="en-US" sz="1900" b="1" dirty="0"/>
            <a:t>: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A1: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la </a:t>
          </a:r>
          <a:r>
            <a:rPr lang="en-US" sz="1450" b="0" dirty="0" err="1">
              <a:latin typeface="+mn-lt"/>
              <a:cs typeface="Arial"/>
            </a:rPr>
            <a:t>política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sobre</a:t>
          </a:r>
          <a:r>
            <a:rPr lang="en-US" sz="1450" b="0" dirty="0">
              <a:latin typeface="+mn-lt"/>
              <a:cs typeface="Arial"/>
            </a:rPr>
            <a:t> redes </a:t>
          </a:r>
          <a:r>
            <a:rPr lang="en-US" sz="1450" b="0" dirty="0" err="1">
              <a:latin typeface="+mn-lt"/>
              <a:cs typeface="Arial"/>
            </a:rPr>
            <a:t>sociales</a:t>
          </a:r>
          <a:r>
            <a:rPr lang="en-US" sz="1450" b="0" dirty="0">
              <a:latin typeface="+mn-lt"/>
              <a:cs typeface="Arial"/>
            </a:rPr>
            <a:t> de AA World Services —de </a:t>
          </a:r>
          <a:r>
            <a:rPr lang="en-US" sz="1450" b="0" dirty="0" err="1">
              <a:latin typeface="+mn-lt"/>
              <a:cs typeface="Arial"/>
            </a:rPr>
            <a:t>momento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revisión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actualización</a:t>
          </a:r>
          <a:r>
            <a:rPr lang="en-US" sz="1450" b="0" dirty="0">
              <a:latin typeface="+mn-lt"/>
              <a:cs typeface="Arial"/>
            </a:rPr>
            <a:t>— sea </a:t>
          </a:r>
          <a:r>
            <a:rPr lang="en-US" sz="1450" b="0" dirty="0" err="1">
              <a:latin typeface="+mn-lt"/>
              <a:cs typeface="Arial"/>
            </a:rPr>
            <a:t>presentada</a:t>
          </a:r>
          <a:r>
            <a:rPr lang="en-US" sz="1450" b="0" dirty="0">
              <a:latin typeface="+mn-lt"/>
              <a:cs typeface="Arial"/>
            </a:rPr>
            <a:t> al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Infor-</a:t>
          </a:r>
          <a:r>
            <a:rPr lang="en-US" sz="1450" b="0" dirty="0" err="1">
              <a:latin typeface="+mn-lt"/>
              <a:cs typeface="Arial"/>
            </a:rPr>
            <a:t>mación</a:t>
          </a:r>
          <a:r>
            <a:rPr lang="en-US" sz="1450" b="0" dirty="0">
              <a:latin typeface="+mn-lt"/>
              <a:cs typeface="Arial"/>
            </a:rPr>
            <a:t> Pública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2026 para ser </a:t>
          </a:r>
          <a:r>
            <a:rPr lang="en-US" sz="1450" b="0" dirty="0" err="1">
              <a:latin typeface="+mn-lt"/>
              <a:cs typeface="Arial"/>
            </a:rPr>
            <a:t>aprobada</a:t>
          </a:r>
          <a:r>
            <a:rPr lang="en-US" sz="1450" b="0" dirty="0">
              <a:latin typeface="+mn-lt"/>
              <a:cs typeface="Arial"/>
            </a:rPr>
            <a:t> antes de </a:t>
          </a:r>
          <a:r>
            <a:rPr lang="en-US" sz="1450" b="0" dirty="0" err="1">
              <a:latin typeface="+mn-lt"/>
              <a:cs typeface="Arial"/>
            </a:rPr>
            <a:t>su</a:t>
          </a:r>
          <a:r>
            <a:rPr lang="en-US" sz="1450" b="0" dirty="0">
              <a:latin typeface="+mn-lt"/>
              <a:cs typeface="Arial"/>
            </a:rPr>
            <a:t> im-</a:t>
          </a:r>
          <a:r>
            <a:rPr lang="en-US" sz="1450" b="0" dirty="0" err="1">
              <a:latin typeface="+mn-lt"/>
              <a:cs typeface="Arial"/>
            </a:rPr>
            <a:t>plementación</a:t>
          </a:r>
          <a:r>
            <a:rPr lang="en-US" sz="1450" b="0" dirty="0">
              <a:latin typeface="+mn-lt"/>
              <a:cs typeface="Arial"/>
            </a:rPr>
            <a:t>.	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22/110</a:t>
          </a:r>
          <a:endParaRPr lang="en-US" sz="1450" b="1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1D43571-5DED-704B-A39F-1E33103F2AE4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A2: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Información</a:t>
          </a:r>
          <a:r>
            <a:rPr lang="en-US" sz="1450" b="0" dirty="0">
              <a:latin typeface="+mn-lt"/>
              <a:cs typeface="Arial"/>
            </a:rPr>
            <a:t> Pública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custodios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desarrolle</a:t>
          </a:r>
          <a:r>
            <a:rPr lang="en-US" sz="1450" b="0" dirty="0">
              <a:latin typeface="+mn-lt"/>
              <a:cs typeface="Arial"/>
            </a:rPr>
            <a:t> un plan para </a:t>
          </a:r>
          <a:r>
            <a:rPr lang="en-US" sz="1450" b="0" dirty="0" err="1">
              <a:latin typeface="+mn-lt"/>
              <a:cs typeface="Arial"/>
            </a:rPr>
            <a:t>aceptar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contenidos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creados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por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usuarios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cuando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estos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provengan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miembros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menores</a:t>
          </a:r>
          <a:r>
            <a:rPr lang="en-US" sz="1450" b="0" dirty="0">
              <a:latin typeface="+mn-lt"/>
              <a:cs typeface="Arial"/>
            </a:rPr>
            <a:t> de 18 </a:t>
          </a:r>
          <a:r>
            <a:rPr lang="en-US" sz="1450" b="0" dirty="0" err="1">
              <a:latin typeface="+mn-lt"/>
              <a:cs typeface="Arial"/>
            </a:rPr>
            <a:t>años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entendiéndose</a:t>
          </a:r>
          <a:r>
            <a:rPr lang="en-US" sz="1450" b="0" dirty="0">
              <a:latin typeface="+mn-lt"/>
              <a:cs typeface="Arial"/>
            </a:rPr>
            <a:t> que </a:t>
          </a:r>
          <a:r>
            <a:rPr lang="en-US" sz="1450" b="0" dirty="0" err="1">
              <a:latin typeface="+mn-lt"/>
              <a:cs typeface="Arial"/>
            </a:rPr>
            <a:t>puede</a:t>
          </a:r>
          <a:r>
            <a:rPr lang="en-US" sz="1450" b="0" dirty="0">
              <a:latin typeface="+mn-lt"/>
              <a:cs typeface="Arial"/>
            </a:rPr>
            <a:t> ser </a:t>
          </a:r>
          <a:r>
            <a:rPr lang="en-US" sz="1450" b="0" dirty="0" err="1">
              <a:latin typeface="+mn-lt"/>
              <a:cs typeface="Arial"/>
            </a:rPr>
            <a:t>necesario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analizar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cuestiones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responsabilidad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jurídica</a:t>
          </a:r>
          <a:r>
            <a:rPr lang="en-US" sz="1450" b="0" dirty="0">
              <a:latin typeface="+mn-lt"/>
              <a:cs typeface="Arial"/>
            </a:rPr>
            <a:t> o civil. 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pidió</a:t>
          </a:r>
          <a:r>
            <a:rPr lang="en-US" sz="1450" b="0" dirty="0">
              <a:latin typeface="+mn-lt"/>
              <a:cs typeface="Arial"/>
            </a:rPr>
            <a:t> que le sea </a:t>
          </a:r>
          <a:r>
            <a:rPr lang="en-US" sz="1450" b="0" dirty="0" err="1">
              <a:latin typeface="+mn-lt"/>
              <a:cs typeface="Arial"/>
            </a:rPr>
            <a:t>presentado</a:t>
          </a:r>
          <a:r>
            <a:rPr lang="en-US" sz="1450" b="0" dirty="0">
              <a:latin typeface="+mn-lt"/>
              <a:cs typeface="Arial"/>
            </a:rPr>
            <a:t> un </a:t>
          </a:r>
          <a:r>
            <a:rPr lang="en-US" sz="1450" b="0" dirty="0" err="1">
              <a:latin typeface="+mn-lt"/>
              <a:cs typeface="Arial"/>
            </a:rPr>
            <a:t>informe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avance</a:t>
          </a:r>
          <a:r>
            <a:rPr lang="en-US" sz="1450" b="0" dirty="0">
              <a:latin typeface="+mn-lt"/>
              <a:cs typeface="Arial"/>
            </a:rPr>
            <a:t> o un </a:t>
          </a:r>
          <a:r>
            <a:rPr lang="en-US" sz="1450" b="0" dirty="0" err="1">
              <a:latin typeface="+mn-lt"/>
              <a:cs typeface="Arial"/>
            </a:rPr>
            <a:t>borrador</a:t>
          </a:r>
          <a:r>
            <a:rPr lang="en-US" sz="1450" b="0" dirty="0">
              <a:latin typeface="+mn-lt"/>
              <a:cs typeface="Arial"/>
            </a:rPr>
            <a:t> del plan al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Información</a:t>
          </a:r>
          <a:r>
            <a:rPr lang="en-US" sz="1450" b="0" dirty="0">
              <a:latin typeface="+mn-lt"/>
              <a:cs typeface="Arial"/>
            </a:rPr>
            <a:t> Pública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2026.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34/96</a:t>
          </a:r>
        </a:p>
      </dgm:t>
    </dgm:pt>
    <dgm:pt modelId="{A6C2EC91-9144-354C-B2E7-5A21C05ECF7A}" type="parTrans" cxnId="{D9C7EC1C-6987-4148-BAE0-48228D9FE130}">
      <dgm:prSet/>
      <dgm:spPr/>
      <dgm:t>
        <a:bodyPr/>
        <a:lstStyle/>
        <a:p>
          <a:endParaRPr lang="en-US"/>
        </a:p>
      </dgm:t>
    </dgm:pt>
    <dgm:pt modelId="{1026C0AB-7553-FC4E-8E7A-D7D5305DA263}" type="sibTrans" cxnId="{D9C7EC1C-6987-4148-BAE0-48228D9FE130}">
      <dgm:prSet/>
      <dgm:spPr/>
      <dgm:t>
        <a:bodyPr/>
        <a:lstStyle/>
        <a:p>
          <a:endParaRPr lang="en-US"/>
        </a:p>
      </dgm:t>
    </dgm:pt>
    <dgm:pt modelId="{5E86CDD2-2171-FD4B-9B94-BE5A629AB312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E2</a:t>
          </a:r>
          <a:r>
            <a:rPr lang="en-US" sz="1450" b="0" dirty="0">
              <a:latin typeface="+mn-lt"/>
              <a:cs typeface="Arial"/>
            </a:rPr>
            <a:t>: 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que, </a:t>
          </a:r>
          <a:r>
            <a:rPr lang="en-US" sz="1450" b="0" dirty="0" err="1">
              <a:latin typeface="+mn-lt"/>
              <a:cs typeface="Arial"/>
            </a:rPr>
            <a:t>aparte</a:t>
          </a:r>
          <a:r>
            <a:rPr lang="en-US" sz="1450" b="0" dirty="0">
              <a:latin typeface="+mn-lt"/>
              <a:cs typeface="Arial"/>
            </a:rPr>
            <a:t> de la </a:t>
          </a:r>
          <a:r>
            <a:rPr lang="en-US" sz="1450" b="0" dirty="0" err="1">
              <a:latin typeface="+mn-lt"/>
              <a:cs typeface="Arial"/>
            </a:rPr>
            <a:t>encuesta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miembros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efectuada</a:t>
          </a:r>
          <a:r>
            <a:rPr lang="en-US" sz="1450" b="0" dirty="0">
              <a:latin typeface="+mn-lt"/>
              <a:cs typeface="Arial"/>
            </a:rPr>
            <a:t> me-</a:t>
          </a:r>
          <a:r>
            <a:rPr lang="en-US" sz="1450" b="0" dirty="0" err="1">
              <a:latin typeface="+mn-lt"/>
              <a:cs typeface="Arial"/>
            </a:rPr>
            <a:t>diante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muestreo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aleatorio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Información</a:t>
          </a:r>
          <a:r>
            <a:rPr lang="en-US" sz="1450" b="0" dirty="0">
              <a:latin typeface="+mn-lt"/>
              <a:cs typeface="Arial"/>
            </a:rPr>
            <a:t> Pública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custodios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lleve</a:t>
          </a:r>
          <a:r>
            <a:rPr lang="en-US" sz="1450" b="0" dirty="0">
              <a:latin typeface="+mn-lt"/>
              <a:cs typeface="Arial"/>
            </a:rPr>
            <a:t> a </a:t>
          </a:r>
          <a:r>
            <a:rPr lang="en-US" sz="1450" b="0" dirty="0" err="1">
              <a:latin typeface="+mn-lt"/>
              <a:cs typeface="Arial"/>
            </a:rPr>
            <a:t>cabo</a:t>
          </a:r>
          <a:r>
            <a:rPr lang="en-US" sz="1450" b="0" dirty="0">
              <a:latin typeface="+mn-lt"/>
              <a:cs typeface="Arial"/>
            </a:rPr>
            <a:t> también </a:t>
          </a:r>
          <a:r>
            <a:rPr lang="en-US" sz="1450" b="0" dirty="0" err="1">
              <a:latin typeface="+mn-lt"/>
              <a:cs typeface="Arial"/>
            </a:rPr>
            <a:t>una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encuesta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miembros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por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muestreo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conveniencia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2026.		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52/78</a:t>
          </a:r>
        </a:p>
      </dgm:t>
    </dgm:pt>
    <dgm:pt modelId="{B880E861-8E9F-E240-AA72-C93450422E65}" type="parTrans" cxnId="{4FEF0F87-808C-7C43-9217-92D52DE49BFD}">
      <dgm:prSet/>
      <dgm:spPr/>
      <dgm:t>
        <a:bodyPr/>
        <a:lstStyle/>
        <a:p>
          <a:endParaRPr lang="en-US"/>
        </a:p>
      </dgm:t>
    </dgm:pt>
    <dgm:pt modelId="{2B83D4C6-D622-2D4F-A2DB-A92ACE032EDF}" type="sibTrans" cxnId="{4FEF0F87-808C-7C43-9217-92D52DE49BFD}">
      <dgm:prSet/>
      <dgm:spPr/>
      <dgm:t>
        <a:bodyPr/>
        <a:lstStyle/>
        <a:p>
          <a:endParaRPr lang="en-US"/>
        </a:p>
      </dgm:t>
    </dgm:pt>
    <dgm:pt modelId="{07EAB5BA-C067-1C4C-ADB9-7B168F522449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F:</a:t>
          </a:r>
          <a:r>
            <a:rPr lang="en-US" sz="1450" b="0" dirty="0">
              <a:latin typeface="+mn-lt"/>
              <a:cs typeface="Arial"/>
            </a:rPr>
            <a:t> 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se </a:t>
          </a:r>
          <a:r>
            <a:rPr lang="en-US" sz="1450" b="0" dirty="0" err="1">
              <a:latin typeface="+mn-lt"/>
              <a:cs typeface="Arial"/>
            </a:rPr>
            <a:t>produzca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una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nueva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tarjeta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servicio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tamaño</a:t>
          </a:r>
          <a:r>
            <a:rPr lang="en-US" sz="1450" b="0" dirty="0">
              <a:latin typeface="+mn-lt"/>
              <a:cs typeface="Arial"/>
            </a:rPr>
            <a:t> postal o </a:t>
          </a:r>
          <a:r>
            <a:rPr lang="en-US" sz="1450" b="0" dirty="0" err="1">
              <a:latin typeface="+mn-lt"/>
              <a:cs typeface="Arial"/>
            </a:rPr>
            <a:t>más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pequeña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destinada</a:t>
          </a:r>
          <a:r>
            <a:rPr lang="en-US" sz="1450" b="0" dirty="0">
              <a:latin typeface="+mn-lt"/>
              <a:cs typeface="Arial"/>
            </a:rPr>
            <a:t> a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jóvenes</a:t>
          </a:r>
          <a:r>
            <a:rPr lang="en-US" sz="1450" b="0" dirty="0">
              <a:latin typeface="+mn-lt"/>
              <a:cs typeface="Arial"/>
            </a:rPr>
            <a:t>, y que sea </a:t>
          </a:r>
          <a:r>
            <a:rPr lang="en-US" sz="1450" b="0" dirty="0" err="1">
              <a:latin typeface="+mn-lt"/>
              <a:cs typeface="Arial"/>
            </a:rPr>
            <a:t>puesta</a:t>
          </a:r>
          <a:r>
            <a:rPr lang="en-US" sz="1450" b="0" dirty="0">
              <a:latin typeface="+mn-lt"/>
              <a:cs typeface="Arial"/>
            </a:rPr>
            <a:t> a </a:t>
          </a:r>
          <a:r>
            <a:rPr lang="en-US" sz="1450" b="0" dirty="0" err="1">
              <a:latin typeface="+mn-lt"/>
              <a:cs typeface="Arial"/>
            </a:rPr>
            <a:t>disposición</a:t>
          </a:r>
          <a:r>
            <a:rPr lang="en-US" sz="1450" b="0" dirty="0">
              <a:latin typeface="+mn-lt"/>
              <a:cs typeface="Arial"/>
            </a:rPr>
            <a:t> de la Comunidad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formato</a:t>
          </a:r>
          <a:r>
            <a:rPr lang="en-US" sz="1450" b="0" dirty="0">
              <a:latin typeface="+mn-lt"/>
              <a:cs typeface="Arial"/>
            </a:rPr>
            <a:t> digital e impresa, para </a:t>
          </a:r>
          <a:r>
            <a:rPr lang="en-US" sz="1450" b="0" dirty="0" err="1">
              <a:latin typeface="+mn-lt"/>
              <a:cs typeface="Arial"/>
            </a:rPr>
            <a:t>su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adquisición</a:t>
          </a:r>
          <a:r>
            <a:rPr lang="en-US" sz="1450" b="0" dirty="0">
              <a:latin typeface="+mn-lt"/>
              <a:cs typeface="Arial"/>
            </a:rPr>
            <a:t> y para </a:t>
          </a:r>
          <a:r>
            <a:rPr lang="en-US" sz="1450" b="0" dirty="0" err="1">
              <a:latin typeface="+mn-lt"/>
              <a:cs typeface="Arial"/>
            </a:rPr>
            <a:t>incluirla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paquete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servicio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Información</a:t>
          </a:r>
          <a:r>
            <a:rPr lang="en-US" sz="1450" b="0" dirty="0">
              <a:latin typeface="+mn-lt"/>
              <a:cs typeface="Arial"/>
            </a:rPr>
            <a:t> Pública.								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72/63</a:t>
          </a:r>
        </a:p>
      </dgm:t>
    </dgm:pt>
    <dgm:pt modelId="{05C9D202-CBBB-284B-B55D-2AAED4FB18DA}" type="parTrans" cxnId="{BDAAB9EC-CE5D-FB44-AD5C-994C921E6949}">
      <dgm:prSet/>
      <dgm:spPr/>
      <dgm:t>
        <a:bodyPr/>
        <a:lstStyle/>
        <a:p>
          <a:endParaRPr lang="en-US"/>
        </a:p>
      </dgm:t>
    </dgm:pt>
    <dgm:pt modelId="{1D871EB0-C35C-584C-95E4-C91B282A2081}" type="sibTrans" cxnId="{BDAAB9EC-CE5D-FB44-AD5C-994C921E6949}">
      <dgm:prSet/>
      <dgm:spPr/>
      <dgm:t>
        <a:bodyPr/>
        <a:lstStyle/>
        <a:p>
          <a:endParaRPr lang="en-US"/>
        </a:p>
      </dgm:t>
    </dgm:pt>
    <dgm:pt modelId="{C9B6F4B4-C4A5-3946-A089-BB04551F251E}">
      <dgm:prSet custT="1"/>
      <dgm:spPr/>
      <dgm:t>
        <a:bodyPr/>
        <a:lstStyle/>
        <a:p>
          <a:pPr>
            <a:buNone/>
          </a:pPr>
          <a:r>
            <a:rPr lang="en-US" sz="1450" b="1" dirty="0">
              <a:latin typeface="+mn-lt"/>
              <a:cs typeface="Arial"/>
            </a:rPr>
            <a:t>Punto G:</a:t>
          </a:r>
          <a:r>
            <a:rPr lang="en-US" sz="1450" b="0" dirty="0">
              <a:latin typeface="+mn-lt"/>
              <a:cs typeface="Arial"/>
            </a:rPr>
            <a:t> 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la Junta de </a:t>
          </a:r>
          <a:r>
            <a:rPr lang="en-US" sz="1450" b="0" dirty="0" err="1">
              <a:latin typeface="+mn-lt"/>
              <a:cs typeface="Arial"/>
            </a:rPr>
            <a:t>Servicios</a:t>
          </a:r>
          <a:r>
            <a:rPr lang="en-US" sz="1450" b="0" dirty="0">
              <a:latin typeface="+mn-lt"/>
              <a:cs typeface="Arial"/>
            </a:rPr>
            <a:t> Generales, </a:t>
          </a:r>
          <a:r>
            <a:rPr lang="en-US" sz="1450" b="0" dirty="0" err="1">
              <a:latin typeface="+mn-lt"/>
              <a:cs typeface="Arial"/>
            </a:rPr>
            <a:t>teniendo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cuenta</a:t>
          </a:r>
          <a:r>
            <a:rPr lang="en-US" sz="1450" b="0" dirty="0">
              <a:latin typeface="+mn-lt"/>
              <a:cs typeface="Arial"/>
            </a:rPr>
            <a:t> las Doce </a:t>
          </a:r>
          <a:r>
            <a:rPr lang="en-US" sz="1450" b="0" dirty="0" err="1">
              <a:latin typeface="+mn-lt"/>
              <a:cs typeface="Arial"/>
            </a:rPr>
            <a:t>Tradiciones</a:t>
          </a:r>
          <a:r>
            <a:rPr lang="en-US" sz="1450" b="0" dirty="0">
              <a:latin typeface="+mn-lt"/>
              <a:cs typeface="Arial"/>
            </a:rPr>
            <a:t> de AA, </a:t>
          </a:r>
          <a:r>
            <a:rPr lang="en-US" sz="1450" b="0" dirty="0" err="1">
              <a:latin typeface="+mn-lt"/>
              <a:cs typeface="Arial"/>
            </a:rPr>
            <a:t>desarrolle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una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estrategia</a:t>
          </a:r>
          <a:r>
            <a:rPr lang="en-US" sz="1450" b="0" dirty="0">
              <a:latin typeface="+mn-lt"/>
              <a:cs typeface="Arial"/>
            </a:rPr>
            <a:t> y </a:t>
          </a:r>
          <a:r>
            <a:rPr lang="en-US" sz="1450" b="0" dirty="0" err="1">
              <a:latin typeface="+mn-lt"/>
              <a:cs typeface="Arial"/>
            </a:rPr>
            <a:t>una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visión</a:t>
          </a:r>
          <a:r>
            <a:rPr lang="en-US" sz="1450" b="0" dirty="0">
              <a:latin typeface="+mn-lt"/>
              <a:cs typeface="Arial"/>
            </a:rPr>
            <a:t> para las </a:t>
          </a:r>
          <a:r>
            <a:rPr lang="en-US" sz="1450" b="0" dirty="0" err="1">
              <a:latin typeface="+mn-lt"/>
              <a:cs typeface="Arial"/>
            </a:rPr>
            <a:t>comunica-ciones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digitales</a:t>
          </a:r>
          <a:r>
            <a:rPr lang="en-US" sz="1450" b="0" dirty="0">
              <a:latin typeface="+mn-lt"/>
              <a:cs typeface="Arial"/>
            </a:rPr>
            <a:t>, </a:t>
          </a:r>
          <a:r>
            <a:rPr lang="en-US" sz="1450" b="0" dirty="0" err="1">
              <a:latin typeface="+mn-lt"/>
              <a:cs typeface="Arial"/>
            </a:rPr>
            <a:t>incluyendo</a:t>
          </a:r>
          <a:r>
            <a:rPr lang="en-US" sz="1450" b="0" dirty="0">
              <a:latin typeface="+mn-lt"/>
              <a:cs typeface="Arial"/>
            </a:rPr>
            <a:t> las redes </a:t>
          </a:r>
          <a:r>
            <a:rPr lang="en-US" sz="1450" b="0" dirty="0" err="1">
              <a:latin typeface="+mn-lt"/>
              <a:cs typeface="Arial"/>
            </a:rPr>
            <a:t>sociales</a:t>
          </a:r>
          <a:r>
            <a:rPr lang="en-US" sz="1450" b="0" dirty="0">
              <a:latin typeface="+mn-lt"/>
              <a:cs typeface="Arial"/>
            </a:rPr>
            <a:t>, y que </a:t>
          </a:r>
          <a:r>
            <a:rPr lang="en-US" sz="1450" b="0" dirty="0" err="1">
              <a:latin typeface="+mn-lt"/>
              <a:cs typeface="Arial"/>
            </a:rPr>
            <a:t>incremente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recursos</a:t>
          </a:r>
          <a:r>
            <a:rPr lang="en-US" sz="1450" b="0" dirty="0">
              <a:latin typeface="+mn-lt"/>
              <a:cs typeface="Arial"/>
            </a:rPr>
            <a:t> des-</a:t>
          </a:r>
          <a:r>
            <a:rPr lang="en-US" sz="1450" b="0" dirty="0" err="1">
              <a:latin typeface="+mn-lt"/>
              <a:cs typeface="Arial"/>
            </a:rPr>
            <a:t>tinados</a:t>
          </a:r>
          <a:r>
            <a:rPr lang="en-US" sz="1450" b="0" dirty="0">
              <a:latin typeface="+mn-lt"/>
              <a:cs typeface="Arial"/>
            </a:rPr>
            <a:t> a </a:t>
          </a:r>
          <a:r>
            <a:rPr lang="en-US" sz="1450" b="0" dirty="0" err="1">
              <a:latin typeface="+mn-lt"/>
              <a:cs typeface="Arial"/>
            </a:rPr>
            <a:t>estos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instrumentos</a:t>
          </a:r>
          <a:r>
            <a:rPr lang="en-US" sz="1450" b="0" dirty="0">
              <a:latin typeface="+mn-lt"/>
              <a:cs typeface="Arial"/>
            </a:rPr>
            <a:t>, para </a:t>
          </a:r>
          <a:r>
            <a:rPr lang="en-US" sz="1450" b="0" dirty="0" err="1">
              <a:latin typeface="+mn-lt"/>
              <a:cs typeface="Arial"/>
            </a:rPr>
            <a:t>potenciar</a:t>
          </a:r>
          <a:r>
            <a:rPr lang="en-US" sz="1450" b="0" dirty="0">
              <a:latin typeface="+mn-lt"/>
              <a:cs typeface="Arial"/>
            </a:rPr>
            <a:t> las </a:t>
          </a:r>
          <a:r>
            <a:rPr lang="en-US" sz="1450" b="0" dirty="0" err="1">
              <a:latin typeface="+mn-lt"/>
              <a:cs typeface="Arial"/>
            </a:rPr>
            <a:t>iniciativas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transmisión</a:t>
          </a:r>
          <a:r>
            <a:rPr lang="en-US" sz="1450" b="0" dirty="0">
              <a:latin typeface="+mn-lt"/>
              <a:cs typeface="Arial"/>
            </a:rPr>
            <a:t> del men-</a:t>
          </a:r>
          <a:r>
            <a:rPr lang="en-US" sz="1450" b="0" dirty="0" err="1">
              <a:latin typeface="+mn-lt"/>
              <a:cs typeface="Arial"/>
            </a:rPr>
            <a:t>saje</a:t>
          </a:r>
          <a:r>
            <a:rPr lang="en-US" sz="1450" b="0" dirty="0">
              <a:latin typeface="+mn-lt"/>
              <a:cs typeface="Arial"/>
            </a:rPr>
            <a:t>.			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82/51</a:t>
          </a:r>
        </a:p>
      </dgm:t>
    </dgm:pt>
    <dgm:pt modelId="{15487EC1-539C-DB4E-9C46-ABCE5B051304}" type="parTrans" cxnId="{B1C03E21-79D8-034F-AA7E-A6F8426F3BAA}">
      <dgm:prSet/>
      <dgm:spPr/>
      <dgm:t>
        <a:bodyPr/>
        <a:lstStyle/>
        <a:p>
          <a:endParaRPr lang="en-US"/>
        </a:p>
      </dgm:t>
    </dgm:pt>
    <dgm:pt modelId="{9CB074B1-5FF0-7746-841C-8A6A74887172}" type="sibTrans" cxnId="{B1C03E21-79D8-034F-AA7E-A6F8426F3BAA}">
      <dgm:prSet/>
      <dgm:spPr/>
      <dgm:t>
        <a:bodyPr/>
        <a:lstStyle/>
        <a:p>
          <a:endParaRPr lang="en-US"/>
        </a:p>
      </dgm:t>
    </dgm:pt>
    <dgm:pt modelId="{D87C0F80-B9C9-754C-BCEE-056B9F40E52B}">
      <dgm:prSet custT="1"/>
      <dgm:spPr/>
      <dgm:t>
        <a:bodyPr/>
        <a:lstStyle/>
        <a:p>
          <a:pPr>
            <a:buNone/>
          </a:pPr>
          <a:r>
            <a:rPr lang="en-US" sz="1450" b="1" dirty="0" err="1">
              <a:latin typeface="+mn-lt"/>
              <a:cs typeface="Arial"/>
            </a:rPr>
            <a:t>Nuevos</a:t>
          </a:r>
          <a:r>
            <a:rPr lang="en-US" sz="1450" b="1" dirty="0">
              <a:latin typeface="+mn-lt"/>
              <a:cs typeface="Arial"/>
            </a:rPr>
            <a:t> </a:t>
          </a:r>
          <a:r>
            <a:rPr lang="en-US" sz="1450" b="1" dirty="0" err="1">
              <a:latin typeface="+mn-lt"/>
              <a:cs typeface="Arial"/>
            </a:rPr>
            <a:t>Asuntos</a:t>
          </a:r>
          <a:r>
            <a:rPr lang="en-US" sz="1450" b="1" dirty="0">
              <a:latin typeface="+mn-lt"/>
              <a:cs typeface="Arial"/>
            </a:rPr>
            <a:t>:  </a:t>
          </a:r>
          <a:r>
            <a:rPr lang="en-US" sz="1450" b="0" dirty="0">
              <a:latin typeface="+mn-lt"/>
              <a:cs typeface="Arial"/>
            </a:rPr>
            <a:t>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debatió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problema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constante</a:t>
          </a:r>
          <a:r>
            <a:rPr lang="en-US" sz="1450" b="0" dirty="0">
              <a:latin typeface="+mn-lt"/>
              <a:cs typeface="Arial"/>
            </a:rPr>
            <a:t> que </a:t>
          </a:r>
          <a:r>
            <a:rPr lang="en-US" sz="1450" b="0" dirty="0" err="1">
              <a:latin typeface="+mn-lt"/>
              <a:cs typeface="Arial"/>
            </a:rPr>
            <a:t>representa</a:t>
          </a:r>
          <a:r>
            <a:rPr lang="en-US" sz="1450" b="0" dirty="0">
              <a:latin typeface="+mn-lt"/>
              <a:cs typeface="Arial"/>
            </a:rPr>
            <a:t> la </a:t>
          </a:r>
          <a:r>
            <a:rPr lang="en-US" sz="1450" b="0" dirty="0" err="1">
              <a:latin typeface="+mn-lt"/>
              <a:cs typeface="Arial"/>
            </a:rPr>
            <a:t>ingente</a:t>
          </a:r>
          <a:r>
            <a:rPr lang="en-US" sz="1450" b="0" dirty="0">
              <a:latin typeface="+mn-lt"/>
              <a:cs typeface="Arial"/>
            </a:rPr>
            <a:t> carga de </a:t>
          </a:r>
          <a:r>
            <a:rPr lang="en-US" sz="1450" b="0" dirty="0" err="1">
              <a:latin typeface="+mn-lt"/>
              <a:cs typeface="Arial"/>
            </a:rPr>
            <a:t>trabajo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asignada</a:t>
          </a:r>
          <a:r>
            <a:rPr lang="en-US" sz="1450" b="0" dirty="0">
              <a:latin typeface="+mn-lt"/>
              <a:cs typeface="Arial"/>
            </a:rPr>
            <a:t> a la agenda del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Información</a:t>
          </a:r>
          <a:r>
            <a:rPr lang="en-US" sz="1450" b="0" dirty="0">
              <a:latin typeface="+mn-lt"/>
              <a:cs typeface="Arial"/>
            </a:rPr>
            <a:t> Pública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, y </a:t>
          </a:r>
          <a:r>
            <a:rPr lang="en-US" sz="1450" b="0" u="sng" dirty="0" err="1">
              <a:latin typeface="+mn-lt"/>
              <a:cs typeface="Arial"/>
            </a:rPr>
            <a:t>recomendó</a:t>
          </a:r>
          <a:r>
            <a:rPr lang="en-US" sz="1450" b="0" dirty="0">
              <a:latin typeface="+mn-lt"/>
              <a:cs typeface="Arial"/>
            </a:rPr>
            <a:t> que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Servicios</a:t>
          </a:r>
          <a:r>
            <a:rPr lang="en-US" sz="1450" b="0" dirty="0">
              <a:latin typeface="+mn-lt"/>
              <a:cs typeface="Arial"/>
            </a:rPr>
            <a:t> Generales </a:t>
          </a:r>
          <a:r>
            <a:rPr lang="en-US" sz="1450" b="0" dirty="0" err="1">
              <a:latin typeface="+mn-lt"/>
              <a:cs typeface="Arial"/>
            </a:rPr>
            <a:t>considere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añadir</a:t>
          </a:r>
          <a:r>
            <a:rPr lang="en-US" sz="1450" b="0" dirty="0">
              <a:latin typeface="+mn-lt"/>
              <a:cs typeface="Arial"/>
            </a:rPr>
            <a:t> un punto de agenda </a:t>
          </a:r>
          <a:r>
            <a:rPr lang="en-US" sz="1450" b="0" dirty="0" err="1">
              <a:latin typeface="+mn-lt"/>
              <a:cs typeface="Arial"/>
            </a:rPr>
            <a:t>en</a:t>
          </a:r>
          <a:r>
            <a:rPr lang="en-US" sz="1450" b="0" dirty="0">
              <a:latin typeface="+mn-lt"/>
              <a:cs typeface="Arial"/>
            </a:rPr>
            <a:t> la agenda del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Política y </a:t>
          </a:r>
          <a:r>
            <a:rPr lang="en-US" sz="1450" b="0" dirty="0" err="1">
              <a:latin typeface="+mn-lt"/>
              <a:cs typeface="Arial"/>
            </a:rPr>
            <a:t>Admisiones</a:t>
          </a:r>
          <a:r>
            <a:rPr lang="en-US" sz="1450" b="0" dirty="0">
              <a:latin typeface="+mn-lt"/>
              <a:cs typeface="Arial"/>
            </a:rPr>
            <a:t>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de 2026 para que </a:t>
          </a:r>
          <a:r>
            <a:rPr lang="en-US" sz="1450" b="0" dirty="0" err="1">
              <a:latin typeface="+mn-lt"/>
              <a:cs typeface="Arial"/>
            </a:rPr>
            <a:t>el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mismo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estudie</a:t>
          </a:r>
          <a:r>
            <a:rPr lang="en-US" sz="1450" b="0" dirty="0">
              <a:latin typeface="+mn-lt"/>
              <a:cs typeface="Arial"/>
            </a:rPr>
            <a:t> la </a:t>
          </a:r>
          <a:r>
            <a:rPr lang="en-US" sz="1450" b="0" dirty="0" err="1">
              <a:latin typeface="+mn-lt"/>
              <a:cs typeface="Arial"/>
            </a:rPr>
            <a:t>creación</a:t>
          </a:r>
          <a:r>
            <a:rPr lang="en-US" sz="1450" b="0" dirty="0">
              <a:latin typeface="+mn-lt"/>
              <a:cs typeface="Arial"/>
            </a:rPr>
            <a:t> de un nuevo </a:t>
          </a:r>
          <a:r>
            <a:rPr lang="en-US" sz="1450" b="0" dirty="0" err="1">
              <a:latin typeface="+mn-lt"/>
              <a:cs typeface="Arial"/>
            </a:rPr>
            <a:t>comité</a:t>
          </a:r>
          <a:r>
            <a:rPr lang="en-US" sz="1450" b="0" dirty="0">
              <a:latin typeface="+mn-lt"/>
              <a:cs typeface="Arial"/>
            </a:rPr>
            <a:t> de la </a:t>
          </a:r>
          <a:r>
            <a:rPr lang="en-US" sz="1450" b="0" dirty="0" err="1">
              <a:latin typeface="+mn-lt"/>
              <a:cs typeface="Arial"/>
            </a:rPr>
            <a:t>conferencia</a:t>
          </a:r>
          <a:r>
            <a:rPr lang="en-US" sz="1450" b="0" dirty="0">
              <a:latin typeface="+mn-lt"/>
              <a:cs typeface="Arial"/>
            </a:rPr>
            <a:t> al que </a:t>
          </a:r>
          <a:r>
            <a:rPr lang="en-US" sz="1450" b="0" dirty="0" err="1">
              <a:latin typeface="+mn-lt"/>
              <a:cs typeface="Arial"/>
            </a:rPr>
            <a:t>podría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asignarse</a:t>
          </a:r>
          <a:r>
            <a:rPr lang="en-US" sz="1450" b="0" dirty="0">
              <a:latin typeface="+mn-lt"/>
              <a:cs typeface="Arial"/>
            </a:rPr>
            <a:t> </a:t>
          </a:r>
          <a:r>
            <a:rPr lang="en-US" sz="1450" b="0" dirty="0" err="1">
              <a:latin typeface="+mn-lt"/>
              <a:cs typeface="Arial"/>
            </a:rPr>
            <a:t>parte</a:t>
          </a:r>
          <a:r>
            <a:rPr lang="en-US" sz="1450" b="0" dirty="0">
              <a:latin typeface="+mn-lt"/>
              <a:cs typeface="Arial"/>
            </a:rPr>
            <a:t> de </a:t>
          </a:r>
          <a:r>
            <a:rPr lang="en-US" sz="1450" b="0" dirty="0" err="1">
              <a:latin typeface="+mn-lt"/>
              <a:cs typeface="Arial"/>
            </a:rPr>
            <a:t>los</a:t>
          </a:r>
          <a:r>
            <a:rPr lang="en-US" sz="1450" b="0" dirty="0">
              <a:latin typeface="+mn-lt"/>
              <a:cs typeface="Arial"/>
            </a:rPr>
            <a:t> puntos de agenda de </a:t>
          </a:r>
          <a:r>
            <a:rPr lang="en-US" sz="1450" b="0" dirty="0" err="1">
              <a:latin typeface="+mn-lt"/>
              <a:cs typeface="Arial"/>
            </a:rPr>
            <a:t>Información</a:t>
          </a:r>
          <a:r>
            <a:rPr lang="en-US" sz="1450" b="0" dirty="0">
              <a:latin typeface="+mn-lt"/>
              <a:cs typeface="Arial"/>
            </a:rPr>
            <a:t> Pública.							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dirty="0">
              <a:solidFill>
                <a:srgbClr val="FF0000"/>
              </a:solidFill>
              <a:latin typeface="+mn-lt"/>
              <a:cs typeface="Arial"/>
            </a:rPr>
            <a:t> 61/72</a:t>
          </a:r>
        </a:p>
      </dgm:t>
    </dgm:pt>
    <dgm:pt modelId="{48F278E3-4EFF-4E41-8472-03600E7B3F95}" type="parTrans" cxnId="{7FF5D465-B9E4-8A47-82BD-B91A04EB87DA}">
      <dgm:prSet/>
      <dgm:spPr/>
      <dgm:t>
        <a:bodyPr/>
        <a:lstStyle/>
        <a:p>
          <a:endParaRPr lang="en-US"/>
        </a:p>
      </dgm:t>
    </dgm:pt>
    <dgm:pt modelId="{286F221F-4B4E-7F4E-A47B-0E5AF315D188}" type="sibTrans" cxnId="{7FF5D465-B9E4-8A47-82BD-B91A04EB87DA}">
      <dgm:prSet/>
      <dgm:spPr/>
      <dgm:t>
        <a:bodyPr/>
        <a:lstStyle/>
        <a:p>
          <a:endParaRPr lang="en-US"/>
        </a:p>
      </dgm:t>
    </dgm:pt>
    <dgm:pt modelId="{9B40F206-121B-6D4D-A409-748DE5D570AB}">
      <dgm:prSet custT="1"/>
      <dgm:spPr/>
      <dgm:t>
        <a:bodyPr/>
        <a:lstStyle/>
        <a:p>
          <a:pPr>
            <a:buNone/>
          </a:pPr>
          <a:endParaRPr lang="en-US" sz="1400" b="0" dirty="0">
            <a:latin typeface="+mn-lt"/>
            <a:cs typeface="Arial"/>
          </a:endParaRPr>
        </a:p>
      </dgm:t>
    </dgm:pt>
    <dgm:pt modelId="{3826321A-FD1B-3948-A6C9-3F43DEB7C736}" type="parTrans" cxnId="{F2EC572E-BB2A-134B-9C28-B78FB7BB9F16}">
      <dgm:prSet/>
      <dgm:spPr/>
      <dgm:t>
        <a:bodyPr/>
        <a:lstStyle/>
        <a:p>
          <a:endParaRPr lang="en-US"/>
        </a:p>
      </dgm:t>
    </dgm:pt>
    <dgm:pt modelId="{47CDC164-993A-EC4C-82CD-D4C37A389B98}" type="sibTrans" cxnId="{F2EC572E-BB2A-134B-9C28-B78FB7BB9F16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 custLinFactNeighborX="5662" custLinFactNeighborY="504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 custScaleX="98470" custScaleY="98107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D9C7EC1C-6987-4148-BAE0-48228D9FE130}" srcId="{872FE0E8-BADD-4B1B-8B56-8D6ED9E48015}" destId="{51D43571-5DED-704B-A39F-1E33103F2AE4}" srcOrd="1" destOrd="0" parTransId="{A6C2EC91-9144-354C-B2E7-5A21C05ECF7A}" sibTransId="{1026C0AB-7553-FC4E-8E7A-D7D5305DA263}"/>
    <dgm:cxn modelId="{DC2D831E-BD8D-3542-9DA3-A9C6AF8DDCBE}" type="presOf" srcId="{D87C0F80-B9C9-754C-BCEE-056B9F40E52B}" destId="{32FD11B5-E0B0-6849-BAEE-766B0254554C}" srcOrd="0" destOrd="5" presId="urn:microsoft.com/office/officeart/2005/8/layout/vList2"/>
    <dgm:cxn modelId="{B1C03E21-79D8-034F-AA7E-A6F8426F3BAA}" srcId="{872FE0E8-BADD-4B1B-8B56-8D6ED9E48015}" destId="{C9B6F4B4-C4A5-3946-A089-BB04551F251E}" srcOrd="4" destOrd="0" parTransId="{15487EC1-539C-DB4E-9C46-ABCE5B051304}" sibTransId="{9CB074B1-5FF0-7746-841C-8A6A74887172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F2EC572E-BB2A-134B-9C28-B78FB7BB9F16}" srcId="{872FE0E8-BADD-4B1B-8B56-8D6ED9E48015}" destId="{9B40F206-121B-6D4D-A409-748DE5D570AB}" srcOrd="6" destOrd="0" parTransId="{3826321A-FD1B-3948-A6C9-3F43DEB7C736}" sibTransId="{47CDC164-993A-EC4C-82CD-D4C37A389B98}"/>
    <dgm:cxn modelId="{7FF5D465-B9E4-8A47-82BD-B91A04EB87DA}" srcId="{872FE0E8-BADD-4B1B-8B56-8D6ED9E48015}" destId="{D87C0F80-B9C9-754C-BCEE-056B9F40E52B}" srcOrd="5" destOrd="0" parTransId="{48F278E3-4EFF-4E41-8472-03600E7B3F95}" sibTransId="{286F221F-4B4E-7F4E-A47B-0E5AF315D188}"/>
    <dgm:cxn modelId="{7D7CE16E-683A-8940-A018-A21B09F28FCF}" type="presOf" srcId="{9B40F206-121B-6D4D-A409-748DE5D570AB}" destId="{32FD11B5-E0B0-6849-BAEE-766B0254554C}" srcOrd="0" destOrd="6" presId="urn:microsoft.com/office/officeart/2005/8/layout/vList2"/>
    <dgm:cxn modelId="{12E7B96F-888C-AD47-A8AE-396AA5B2761F}" type="presOf" srcId="{5E86CDD2-2171-FD4B-9B94-BE5A629AB312}" destId="{32FD11B5-E0B0-6849-BAEE-766B0254554C}" srcOrd="0" destOrd="2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4FEF0F87-808C-7C43-9217-92D52DE49BFD}" srcId="{872FE0E8-BADD-4B1B-8B56-8D6ED9E48015}" destId="{5E86CDD2-2171-FD4B-9B94-BE5A629AB312}" srcOrd="2" destOrd="0" parTransId="{B880E861-8E9F-E240-AA72-C93450422E65}" sibTransId="{2B83D4C6-D622-2D4F-A2DB-A92ACE032EDF}"/>
    <dgm:cxn modelId="{F983B392-CFE0-5546-A169-E3FC1383FFF0}" type="presOf" srcId="{07EAB5BA-C067-1C4C-ADB9-7B168F522449}" destId="{32FD11B5-E0B0-6849-BAEE-766B0254554C}" srcOrd="0" destOrd="3" presId="urn:microsoft.com/office/officeart/2005/8/layout/vList2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FC1E8ECD-D037-494E-BD1B-E91EA956AE76}" type="presOf" srcId="{51D43571-5DED-704B-A39F-1E33103F2AE4}" destId="{32FD11B5-E0B0-6849-BAEE-766B0254554C}" srcOrd="0" destOrd="1" presId="urn:microsoft.com/office/officeart/2005/8/layout/vList2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A928BFE4-6851-5F4E-9C22-147800F76787}" type="presOf" srcId="{C9B6F4B4-C4A5-3946-A089-BB04551F251E}" destId="{32FD11B5-E0B0-6849-BAEE-766B0254554C}" srcOrd="0" destOrd="4" presId="urn:microsoft.com/office/officeart/2005/8/layout/vList2"/>
    <dgm:cxn modelId="{BDAAB9EC-CE5D-FB44-AD5C-994C921E6949}" srcId="{872FE0E8-BADD-4B1B-8B56-8D6ED9E48015}" destId="{07EAB5BA-C067-1C4C-ADB9-7B168F522449}" srcOrd="3" destOrd="0" parTransId="{05C9D202-CBBB-284B-B55D-2AAED4FB18DA}" sibTransId="{1D871EB0-C35C-584C-95E4-C91B282A2081}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Acciones</a:t>
          </a:r>
          <a:r>
            <a:rPr lang="en-US" sz="1900" b="1" dirty="0"/>
            <a:t> </a:t>
          </a:r>
          <a:r>
            <a:rPr lang="en-US" sz="1900" b="1" dirty="0" err="1"/>
            <a:t>Consultivass</a:t>
          </a:r>
          <a:r>
            <a:rPr lang="en-US" sz="1900" b="1" dirty="0"/>
            <a:t>: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A: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se </a:t>
          </a:r>
          <a:r>
            <a:rPr lang="en-US" sz="1600" b="0" dirty="0" err="1">
              <a:latin typeface="+mn-lt"/>
              <a:cs typeface="Arial"/>
            </a:rPr>
            <a:t>elimine</a:t>
          </a:r>
          <a:r>
            <a:rPr lang="en-US" sz="1600" b="0" dirty="0">
              <a:latin typeface="+mn-lt"/>
              <a:cs typeface="Arial"/>
            </a:rPr>
            <a:t> la palabra «</a:t>
          </a:r>
          <a:r>
            <a:rPr lang="en-US" sz="1600" b="0" dirty="0" err="1">
              <a:latin typeface="+mn-lt"/>
              <a:cs typeface="Arial"/>
            </a:rPr>
            <a:t>mujer</a:t>
          </a:r>
          <a:r>
            <a:rPr lang="en-US" sz="1600" b="0" dirty="0">
              <a:latin typeface="+mn-lt"/>
              <a:cs typeface="Arial"/>
            </a:rPr>
            <a:t>» del </a:t>
          </a:r>
          <a:r>
            <a:rPr lang="en-US" sz="1600" b="0" dirty="0" err="1">
              <a:latin typeface="+mn-lt"/>
              <a:cs typeface="Arial"/>
            </a:rPr>
            <a:t>ensayo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sobre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Concepto</a:t>
          </a:r>
          <a:r>
            <a:rPr lang="en-US" sz="1600" b="0" dirty="0">
              <a:latin typeface="+mn-lt"/>
              <a:cs typeface="Arial"/>
            </a:rPr>
            <a:t> IV y que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siguiente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párrafo</a:t>
          </a:r>
          <a:r>
            <a:rPr lang="en-US" sz="1600" b="0" dirty="0">
              <a:latin typeface="+mn-lt"/>
              <a:cs typeface="Arial"/>
            </a:rPr>
            <a:t>: « ¿Por </a:t>
          </a:r>
          <a:r>
            <a:rPr lang="en-US" sz="1600" b="0" dirty="0" err="1">
              <a:latin typeface="+mn-lt"/>
              <a:cs typeface="Arial"/>
            </a:rPr>
            <a:t>qué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cualquier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miembro</a:t>
          </a:r>
          <a:r>
            <a:rPr lang="en-US" sz="1600" b="0" dirty="0">
              <a:latin typeface="+mn-lt"/>
              <a:cs typeface="Arial"/>
            </a:rPr>
            <a:t> del personal </a:t>
          </a:r>
          <a:r>
            <a:rPr lang="en-US" sz="1600" b="0" dirty="0" err="1">
              <a:latin typeface="+mn-lt"/>
              <a:cs typeface="Arial"/>
            </a:rPr>
            <a:t>pago</a:t>
          </a:r>
          <a:r>
            <a:rPr lang="en-US" sz="1600" b="0" dirty="0">
              <a:latin typeface="+mn-lt"/>
              <a:cs typeface="Arial"/>
            </a:rPr>
            <a:t> también es director(a)?» —y, </a:t>
          </a:r>
          <a:r>
            <a:rPr lang="en-US" sz="1600" b="0" dirty="0" err="1">
              <a:latin typeface="+mn-lt"/>
              <a:cs typeface="Arial"/>
            </a:rPr>
            <a:t>por</a:t>
          </a:r>
          <a:r>
            <a:rPr lang="en-US" sz="1600" b="0" dirty="0">
              <a:latin typeface="+mn-lt"/>
              <a:cs typeface="Arial"/>
            </a:rPr>
            <a:t> lo tanto, </a:t>
          </a:r>
          <a:r>
            <a:rPr lang="en-US" sz="1600" b="0" dirty="0" err="1">
              <a:latin typeface="+mn-lt"/>
              <a:cs typeface="Arial"/>
            </a:rPr>
            <a:t>su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voto</a:t>
          </a:r>
          <a:r>
            <a:rPr lang="en-US" sz="1600" b="0" dirty="0">
              <a:latin typeface="+mn-lt"/>
              <a:cs typeface="Arial"/>
            </a:rPr>
            <a:t> vale tanto </a:t>
          </a:r>
          <a:r>
            <a:rPr lang="en-US" sz="1600" b="0" dirty="0" err="1">
              <a:latin typeface="+mn-lt"/>
              <a:cs typeface="Arial"/>
            </a:rPr>
            <a:t>como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el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ellos</a:t>
          </a:r>
          <a:r>
            <a:rPr lang="en-US" sz="1600" b="0" dirty="0">
              <a:latin typeface="+mn-lt"/>
              <a:cs typeface="Arial"/>
            </a:rPr>
            <a:t>—».</a:t>
          </a:r>
          <a:endParaRPr lang="en-US" sz="16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900" b="1" dirty="0" err="1"/>
            <a:t>Consideraciones</a:t>
          </a:r>
          <a:r>
            <a:rPr lang="en-US" sz="1900" b="1" dirty="0"/>
            <a:t>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2EB6788D-BCF4-6A4A-97E0-B93463F874FF}">
      <dgm:prSet custT="1"/>
      <dgm:spPr/>
      <dgm:t>
        <a:bodyPr/>
        <a:lstStyle/>
        <a:p>
          <a:pPr marL="171450">
            <a:buFont typeface="Arial" panose="020B0604020202020204" pitchFamily="34" charset="0"/>
            <a:buChar char="•"/>
          </a:pPr>
          <a:r>
            <a:rPr lang="en-US" sz="1600" b="0" dirty="0"/>
            <a:t>El </a:t>
          </a:r>
          <a:r>
            <a:rPr lang="en-US" sz="1600" b="0" dirty="0" err="1"/>
            <a:t>comité</a:t>
          </a:r>
          <a:r>
            <a:rPr lang="en-US" sz="1600" b="0" dirty="0"/>
            <a:t> de </a:t>
          </a:r>
          <a:r>
            <a:rPr lang="en-US" sz="1600" b="0" dirty="0" err="1"/>
            <a:t>Informes</a:t>
          </a:r>
          <a:r>
            <a:rPr lang="en-US" sz="1600" b="0" dirty="0"/>
            <a:t> y Carta </a:t>
          </a:r>
          <a:r>
            <a:rPr lang="en-US" sz="1600" b="0" dirty="0" err="1"/>
            <a:t>Constitutiva</a:t>
          </a:r>
          <a:r>
            <a:rPr lang="en-US" sz="1600" b="0" dirty="0"/>
            <a:t> de la </a:t>
          </a:r>
          <a:r>
            <a:rPr lang="en-US" sz="1600" b="0" dirty="0" err="1"/>
            <a:t>conferencia</a:t>
          </a:r>
          <a:r>
            <a:rPr lang="en-US" sz="1600" b="0" dirty="0"/>
            <a:t> </a:t>
          </a:r>
          <a:r>
            <a:rPr lang="en-US" sz="1600" b="0" dirty="0" err="1"/>
            <a:t>discutió</a:t>
          </a:r>
          <a:r>
            <a:rPr lang="en-US" sz="1600" b="0" dirty="0"/>
            <a:t> las solicitudes de que se revise </a:t>
          </a:r>
          <a:r>
            <a:rPr lang="en-US" sz="1600" b="0" dirty="0" err="1"/>
            <a:t>el</a:t>
          </a:r>
          <a:r>
            <a:rPr lang="en-US" sz="1600" b="0" dirty="0"/>
            <a:t> </a:t>
          </a:r>
          <a:r>
            <a:rPr lang="en-US" sz="1600" b="0" dirty="0" err="1"/>
            <a:t>artículo</a:t>
          </a:r>
          <a:r>
            <a:rPr lang="en-US" sz="1600" b="0" dirty="0"/>
            <a:t> 3 de la Carta </a:t>
          </a:r>
          <a:r>
            <a:rPr lang="en-US" sz="1600" b="0" dirty="0" err="1"/>
            <a:t>Constitutiva</a:t>
          </a:r>
          <a:r>
            <a:rPr lang="en-US" sz="1600" b="0" dirty="0"/>
            <a:t> de la </a:t>
          </a:r>
          <a:r>
            <a:rPr lang="en-US" sz="1600" b="0" dirty="0" err="1"/>
            <a:t>Conferencia</a:t>
          </a:r>
          <a:r>
            <a:rPr lang="en-US" sz="1600" b="0" dirty="0"/>
            <a:t> </a:t>
          </a:r>
          <a:r>
            <a:rPr lang="en-US" sz="1600" b="0" dirty="0" err="1"/>
            <a:t>en</a:t>
          </a:r>
          <a:r>
            <a:rPr lang="en-US" sz="1600" b="0" dirty="0"/>
            <a:t> </a:t>
          </a:r>
          <a:r>
            <a:rPr lang="en-US" sz="1600" b="0" dirty="0" err="1"/>
            <a:t>cuanto</a:t>
          </a:r>
          <a:r>
            <a:rPr lang="en-US" sz="1600" b="0" dirty="0"/>
            <a:t> a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cambios</a:t>
          </a:r>
          <a:r>
            <a:rPr lang="en-US" sz="1600" b="0" dirty="0"/>
            <a:t> a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textos</a:t>
          </a:r>
          <a:r>
            <a:rPr lang="en-US" sz="1600" b="0" dirty="0"/>
            <a:t> de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cofundadores</a:t>
          </a:r>
          <a:r>
            <a:rPr lang="en-US" sz="1600" b="0" dirty="0"/>
            <a:t>, </a:t>
          </a:r>
          <a:r>
            <a:rPr lang="en-US" sz="1600" b="0" dirty="0" err="1"/>
            <a:t>pero</a:t>
          </a:r>
          <a:r>
            <a:rPr lang="en-US" sz="1600" b="0" dirty="0"/>
            <a:t> </a:t>
          </a:r>
          <a:r>
            <a:rPr lang="en-US" sz="1600" b="1" dirty="0">
              <a:solidFill>
                <a:srgbClr val="FF0000"/>
              </a:solidFill>
            </a:rPr>
            <a:t>no </a:t>
          </a:r>
          <a:r>
            <a:rPr lang="en-US" sz="1600" b="1" dirty="0" err="1">
              <a:solidFill>
                <a:srgbClr val="FF0000"/>
              </a:solidFill>
            </a:rPr>
            <a:t>emprendió</a:t>
          </a:r>
          <a:r>
            <a:rPr lang="en-US" sz="1600" b="1" dirty="0">
              <a:solidFill>
                <a:srgbClr val="FF0000"/>
              </a:solidFill>
            </a:rPr>
            <a:t> </a:t>
          </a:r>
          <a:r>
            <a:rPr lang="en-US" sz="1600" b="1" dirty="0" err="1">
              <a:solidFill>
                <a:srgbClr val="FF0000"/>
              </a:solidFill>
            </a:rPr>
            <a:t>ninguna</a:t>
          </a:r>
          <a:r>
            <a:rPr lang="en-US" sz="1600" b="1" dirty="0">
              <a:solidFill>
                <a:srgbClr val="FF0000"/>
              </a:solidFill>
            </a:rPr>
            <a:t> </a:t>
          </a:r>
          <a:r>
            <a:rPr lang="en-US" sz="1600" b="1" dirty="0" err="1">
              <a:solidFill>
                <a:srgbClr val="FF0000"/>
              </a:solidFill>
            </a:rPr>
            <a:t>acción</a:t>
          </a:r>
          <a:r>
            <a:rPr lang="en-US" sz="1600" b="0" dirty="0"/>
            <a:t>. El </a:t>
          </a:r>
          <a:r>
            <a:rPr lang="en-US" sz="1600" b="0" dirty="0" err="1"/>
            <a:t>comité</a:t>
          </a:r>
          <a:r>
            <a:rPr lang="en-US" sz="1600" b="0" dirty="0"/>
            <a:t> </a:t>
          </a:r>
          <a:r>
            <a:rPr lang="en-US" sz="1600" b="0" dirty="0" err="1"/>
            <a:t>señaló</a:t>
          </a:r>
          <a:r>
            <a:rPr lang="en-US" sz="1600" b="0" dirty="0"/>
            <a:t> que se </a:t>
          </a:r>
          <a:r>
            <a:rPr lang="en-US" sz="1600" b="0" dirty="0" err="1"/>
            <a:t>necesita</a:t>
          </a:r>
          <a:r>
            <a:rPr lang="en-US" sz="1600" b="0" dirty="0"/>
            <a:t> </a:t>
          </a:r>
          <a:r>
            <a:rPr lang="en-US" sz="1600" b="0" dirty="0" err="1"/>
            <a:t>definir</a:t>
          </a:r>
          <a:r>
            <a:rPr lang="en-US" sz="1600" b="0" dirty="0"/>
            <a:t> con </a:t>
          </a:r>
          <a:r>
            <a:rPr lang="en-US" sz="1600" b="0" dirty="0" err="1"/>
            <a:t>más</a:t>
          </a:r>
          <a:r>
            <a:rPr lang="en-US" sz="1600" b="0" dirty="0"/>
            <a:t> </a:t>
          </a:r>
          <a:r>
            <a:rPr lang="en-US" sz="1600" b="0" dirty="0" err="1"/>
            <a:t>claridad</a:t>
          </a:r>
          <a:r>
            <a:rPr lang="en-US" sz="1600" b="0" dirty="0"/>
            <a:t> </a:t>
          </a:r>
          <a:r>
            <a:rPr lang="en-US" sz="1600" b="0" dirty="0" err="1"/>
            <a:t>cuáles</a:t>
          </a:r>
          <a:r>
            <a:rPr lang="en-US" sz="1600" b="0" dirty="0"/>
            <a:t> son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textos</a:t>
          </a:r>
          <a:r>
            <a:rPr lang="en-US" sz="1600" b="0" dirty="0"/>
            <a:t> de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cofundadores</a:t>
          </a:r>
          <a:r>
            <a:rPr lang="en-US" sz="1600" b="0" dirty="0"/>
            <a:t> antes de </a:t>
          </a:r>
          <a:r>
            <a:rPr lang="en-US" sz="1600" b="0" dirty="0" err="1"/>
            <a:t>considerar</a:t>
          </a:r>
          <a:r>
            <a:rPr lang="en-US" sz="1600" b="0" dirty="0"/>
            <a:t> </a:t>
          </a:r>
          <a:r>
            <a:rPr lang="en-US" sz="1600" b="0" dirty="0" err="1"/>
            <a:t>cambios</a:t>
          </a:r>
          <a:r>
            <a:rPr lang="en-US" sz="1600" b="0" dirty="0"/>
            <a:t> </a:t>
          </a:r>
          <a:r>
            <a:rPr lang="en-US" sz="1600" b="0" dirty="0" err="1"/>
            <a:t>en</a:t>
          </a:r>
          <a:r>
            <a:rPr lang="en-US" sz="1600" b="0" dirty="0"/>
            <a:t> las </a:t>
          </a:r>
          <a:r>
            <a:rPr lang="en-US" sz="1600" b="0" dirty="0" err="1"/>
            <a:t>políticas</a:t>
          </a:r>
          <a:r>
            <a:rPr lang="en-US" sz="1600" b="0" dirty="0"/>
            <a:t> o </a:t>
          </a:r>
          <a:r>
            <a:rPr lang="en-US" sz="1600" b="0" dirty="0" err="1"/>
            <a:t>en</a:t>
          </a:r>
          <a:r>
            <a:rPr lang="en-US" sz="1600" b="0" dirty="0"/>
            <a:t> la Carta </a:t>
          </a:r>
          <a:r>
            <a:rPr lang="en-US" sz="1600" b="0" dirty="0" err="1"/>
            <a:t>Constitutiva</a:t>
          </a:r>
          <a:r>
            <a:rPr lang="en-US" sz="1600" b="0" dirty="0"/>
            <a:t> de la </a:t>
          </a:r>
          <a:r>
            <a:rPr lang="en-US" sz="1600" b="0" dirty="0" err="1"/>
            <a:t>Conferencia</a:t>
          </a:r>
          <a:r>
            <a:rPr lang="en-US" sz="1600" b="0" dirty="0"/>
            <a:t>.</a:t>
          </a:r>
          <a:endParaRPr lang="en-US" sz="1600" b="0" dirty="0">
            <a:solidFill>
              <a:srgbClr val="FF0000"/>
            </a:solidFill>
          </a:endParaRPr>
        </a:p>
      </dgm:t>
    </dgm:pt>
    <dgm:pt modelId="{CDB77FC6-63CA-3F4F-BA68-91ADB8CEC818}" type="parTrans" cxnId="{E073F385-0466-824F-B84F-F655E263BE82}">
      <dgm:prSet/>
      <dgm:spPr/>
      <dgm:t>
        <a:bodyPr/>
        <a:lstStyle/>
        <a:p>
          <a:endParaRPr lang="en-US"/>
        </a:p>
      </dgm:t>
    </dgm:pt>
    <dgm:pt modelId="{A98C360F-28EE-C04E-B7B7-EF47B65C5A5C}" type="sibTrans" cxnId="{E073F385-0466-824F-B84F-F655E263BE82}">
      <dgm:prSet/>
      <dgm:spPr/>
      <dgm:t>
        <a:bodyPr/>
        <a:lstStyle/>
        <a:p>
          <a:endParaRPr lang="en-US"/>
        </a:p>
      </dgm:t>
    </dgm:pt>
    <dgm:pt modelId="{2B896581-6DED-AB49-90F9-FDA114F2D30E}">
      <dgm:prSet custT="1"/>
      <dgm:spPr/>
      <dgm:t>
        <a:bodyPr/>
        <a:lstStyle/>
        <a:p>
          <a:pPr>
            <a:buNone/>
          </a:pPr>
          <a:endParaRPr lang="en-US" sz="1450" b="1" dirty="0">
            <a:latin typeface="+mn-lt"/>
            <a:cs typeface="Arial"/>
          </a:endParaRPr>
        </a:p>
      </dgm:t>
    </dgm:pt>
    <dgm:pt modelId="{C51C02E0-C50F-4D4E-BFEB-AC56606A888E}" type="parTrans" cxnId="{E334FF26-EFA3-D841-AF2D-C65516DBD49D}">
      <dgm:prSet/>
      <dgm:spPr/>
      <dgm:t>
        <a:bodyPr/>
        <a:lstStyle/>
        <a:p>
          <a:endParaRPr lang="en-US"/>
        </a:p>
      </dgm:t>
    </dgm:pt>
    <dgm:pt modelId="{C12A9225-4158-264D-9C2B-5E1D260FAA46}" type="sibTrans" cxnId="{E334FF26-EFA3-D841-AF2D-C65516DBD49D}">
      <dgm:prSet/>
      <dgm:spPr/>
      <dgm:t>
        <a:bodyPr/>
        <a:lstStyle/>
        <a:p>
          <a:endParaRPr lang="en-US"/>
        </a:p>
      </dgm:t>
    </dgm:pt>
    <dgm:pt modelId="{775FD7B4-96A5-3644-A40C-3B3F65D4EA3D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B: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la Junta de </a:t>
          </a:r>
          <a:r>
            <a:rPr lang="en-US" sz="1600" b="0" dirty="0" err="1">
              <a:latin typeface="+mn-lt"/>
              <a:cs typeface="Arial"/>
            </a:rPr>
            <a:t>Servicios</a:t>
          </a:r>
          <a:r>
            <a:rPr lang="en-US" sz="1600" b="0" dirty="0">
              <a:latin typeface="+mn-lt"/>
              <a:cs typeface="Arial"/>
            </a:rPr>
            <a:t> Generales </a:t>
          </a:r>
          <a:r>
            <a:rPr lang="en-US" sz="1600" b="0" dirty="0" err="1">
              <a:latin typeface="+mn-lt"/>
              <a:cs typeface="Arial"/>
            </a:rPr>
            <a:t>clasifique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toda</a:t>
          </a:r>
          <a:r>
            <a:rPr lang="en-US" sz="1600" b="0" dirty="0">
              <a:latin typeface="+mn-lt"/>
              <a:cs typeface="Arial"/>
            </a:rPr>
            <a:t> la </a:t>
          </a:r>
          <a:r>
            <a:rPr lang="en-US" sz="1600" b="0" dirty="0" err="1">
              <a:latin typeface="+mn-lt"/>
              <a:cs typeface="Arial"/>
            </a:rPr>
            <a:t>literatura</a:t>
          </a:r>
          <a:r>
            <a:rPr lang="en-US" sz="1600" b="0" dirty="0">
              <a:latin typeface="+mn-lt"/>
              <a:cs typeface="Arial"/>
            </a:rPr>
            <a:t> de AAWS y AA Grapevine que </a:t>
          </a:r>
          <a:r>
            <a:rPr lang="en-US" sz="1600" b="0" dirty="0" err="1">
              <a:latin typeface="+mn-lt"/>
              <a:cs typeface="Arial"/>
            </a:rPr>
            <a:t>haya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sido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escrita</a:t>
          </a:r>
          <a:r>
            <a:rPr lang="en-US" sz="1600" b="0" dirty="0">
              <a:latin typeface="+mn-lt"/>
              <a:cs typeface="Arial"/>
            </a:rPr>
            <a:t> antes de 1971 </a:t>
          </a:r>
          <a:r>
            <a:rPr lang="en-US" sz="1600" b="0" dirty="0" err="1">
              <a:latin typeface="+mn-lt"/>
              <a:cs typeface="Arial"/>
            </a:rPr>
            <a:t>como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recuperación</a:t>
          </a:r>
          <a:r>
            <a:rPr lang="en-US" sz="1600" b="0" dirty="0">
              <a:latin typeface="+mn-lt"/>
              <a:cs typeface="Arial"/>
            </a:rPr>
            <a:t>, </a:t>
          </a:r>
          <a:r>
            <a:rPr lang="en-US" sz="1600" b="0" dirty="0" err="1">
              <a:latin typeface="+mn-lt"/>
              <a:cs typeface="Arial"/>
            </a:rPr>
            <a:t>servicio</a:t>
          </a:r>
          <a:r>
            <a:rPr lang="en-US" sz="1600" b="0" dirty="0">
              <a:latin typeface="+mn-lt"/>
              <a:cs typeface="Arial"/>
            </a:rPr>
            <a:t> o </a:t>
          </a:r>
          <a:r>
            <a:rPr lang="en-US" sz="1600" b="0" dirty="0" err="1">
              <a:latin typeface="+mn-lt"/>
              <a:cs typeface="Arial"/>
            </a:rPr>
            <a:t>archivos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históricos</a:t>
          </a:r>
          <a:r>
            <a:rPr lang="en-US" sz="1600" b="0" dirty="0">
              <a:latin typeface="+mn-lt"/>
              <a:cs typeface="Arial"/>
            </a:rPr>
            <a:t>; que revise las </a:t>
          </a:r>
          <a:r>
            <a:rPr lang="en-US" sz="1600" b="0" dirty="0" err="1">
              <a:latin typeface="+mn-lt"/>
              <a:cs typeface="Arial"/>
            </a:rPr>
            <a:t>políticas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existentes</a:t>
          </a:r>
          <a:r>
            <a:rPr lang="en-US" sz="1600" b="0" dirty="0">
              <a:latin typeface="+mn-lt"/>
              <a:cs typeface="Arial"/>
            </a:rPr>
            <a:t> y </a:t>
          </a:r>
          <a:r>
            <a:rPr lang="en-US" sz="1600" b="0" dirty="0" err="1">
              <a:latin typeface="+mn-lt"/>
              <a:cs typeface="Arial"/>
            </a:rPr>
            <a:t>considere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proponer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políticas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adicionales</a:t>
          </a:r>
          <a:r>
            <a:rPr lang="en-US" sz="1600" b="0" dirty="0">
              <a:latin typeface="+mn-lt"/>
              <a:cs typeface="Arial"/>
            </a:rPr>
            <a:t> que </a:t>
          </a:r>
          <a:r>
            <a:rPr lang="en-US" sz="1600" b="0" dirty="0" err="1">
              <a:latin typeface="+mn-lt"/>
              <a:cs typeface="Arial"/>
            </a:rPr>
            <a:t>sean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necesarias</a:t>
          </a:r>
          <a:r>
            <a:rPr lang="en-US" sz="1600" b="0" dirty="0">
              <a:latin typeface="+mn-lt"/>
              <a:cs typeface="Arial"/>
            </a:rPr>
            <a:t> para </a:t>
          </a:r>
          <a:r>
            <a:rPr lang="en-US" sz="1600" b="0" dirty="0" err="1">
              <a:latin typeface="+mn-lt"/>
              <a:cs typeface="Arial"/>
            </a:rPr>
            <a:t>actualizar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cada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clasificación</a:t>
          </a:r>
          <a:r>
            <a:rPr lang="en-US" sz="1600" b="0" dirty="0">
              <a:latin typeface="+mn-lt"/>
              <a:cs typeface="Arial"/>
            </a:rPr>
            <a:t>; y que </a:t>
          </a:r>
          <a:r>
            <a:rPr lang="en-US" sz="1600" b="0" dirty="0" err="1">
              <a:latin typeface="+mn-lt"/>
              <a:cs typeface="Arial"/>
            </a:rPr>
            <a:t>presente</a:t>
          </a:r>
          <a:r>
            <a:rPr lang="en-US" sz="1600" b="0" dirty="0">
              <a:latin typeface="+mn-lt"/>
              <a:cs typeface="Arial"/>
            </a:rPr>
            <a:t> un </a:t>
          </a:r>
          <a:r>
            <a:rPr lang="en-US" sz="1600" b="0" dirty="0" err="1">
              <a:latin typeface="+mn-lt"/>
              <a:cs typeface="Arial"/>
            </a:rPr>
            <a:t>informe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avance</a:t>
          </a:r>
          <a:r>
            <a:rPr lang="en-US" sz="1600" b="0" dirty="0">
              <a:latin typeface="+mn-lt"/>
              <a:cs typeface="Arial"/>
            </a:rPr>
            <a:t> a la </a:t>
          </a:r>
          <a:r>
            <a:rPr lang="en-US" sz="1600" b="0" dirty="0" err="1">
              <a:latin typeface="+mn-lt"/>
              <a:cs typeface="Arial"/>
            </a:rPr>
            <a:t>Conferencia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Servicios</a:t>
          </a:r>
          <a:r>
            <a:rPr lang="en-US" sz="1600" b="0" dirty="0">
              <a:latin typeface="+mn-lt"/>
              <a:cs typeface="Arial"/>
            </a:rPr>
            <a:t> Generales de 2026.</a:t>
          </a:r>
        </a:p>
      </dgm:t>
    </dgm:pt>
    <dgm:pt modelId="{BE125909-2212-A545-859F-AAF344131A65}" type="parTrans" cxnId="{127EDF57-33F8-3A4B-ADE3-ECD6C948B6C3}">
      <dgm:prSet/>
      <dgm:spPr/>
      <dgm:t>
        <a:bodyPr/>
        <a:lstStyle/>
        <a:p>
          <a:endParaRPr lang="en-US"/>
        </a:p>
      </dgm:t>
    </dgm:pt>
    <dgm:pt modelId="{E9397BDE-98B0-0B48-BF06-D22691761AA0}" type="sibTrans" cxnId="{127EDF57-33F8-3A4B-ADE3-ECD6C948B6C3}">
      <dgm:prSet/>
      <dgm:spPr/>
      <dgm:t>
        <a:bodyPr/>
        <a:lstStyle/>
        <a:p>
          <a:endParaRPr lang="en-US"/>
        </a:p>
      </dgm:t>
    </dgm:pt>
    <dgm:pt modelId="{D52F5616-B75F-0E42-BE80-AE2EE333CD8C}">
      <dgm:prSet custT="1"/>
      <dgm:spPr/>
      <dgm:t>
        <a:bodyPr/>
        <a:lstStyle/>
        <a:p>
          <a:pPr>
            <a:buNone/>
          </a:pPr>
          <a:endParaRPr lang="en-US" sz="1600" b="1" dirty="0">
            <a:latin typeface="+mn-lt"/>
            <a:cs typeface="Arial"/>
          </a:endParaRPr>
        </a:p>
      </dgm:t>
    </dgm:pt>
    <dgm:pt modelId="{501C81CD-0B5D-6B44-8D07-273BF3871673}" type="parTrans" cxnId="{A6185B3F-38B1-3249-B182-D4D80E91B2F5}">
      <dgm:prSet/>
      <dgm:spPr/>
      <dgm:t>
        <a:bodyPr/>
        <a:lstStyle/>
        <a:p>
          <a:endParaRPr lang="en-US"/>
        </a:p>
      </dgm:t>
    </dgm:pt>
    <dgm:pt modelId="{678DEE53-D66A-304B-A44A-46EEEA757B60}" type="sibTrans" cxnId="{A6185B3F-38B1-3249-B182-D4D80E91B2F5}">
      <dgm:prSet/>
      <dgm:spPr/>
      <dgm:t>
        <a:bodyPr/>
        <a:lstStyle/>
        <a:p>
          <a:endParaRPr lang="en-US"/>
        </a:p>
      </dgm:t>
    </dgm:pt>
    <dgm:pt modelId="{17B5F8A0-9D0B-2543-BE91-35CF2E9B57B7}">
      <dgm:prSet custT="1"/>
      <dgm:spPr/>
      <dgm:t>
        <a:bodyPr/>
        <a:lstStyle/>
        <a:p>
          <a:pPr marL="171450">
            <a:buFont typeface="Arial" panose="020B0604020202020204" pitchFamily="34" charset="0"/>
            <a:buChar char="•"/>
          </a:pPr>
          <a:endParaRPr lang="en-US" sz="1600" b="0" dirty="0"/>
        </a:p>
      </dgm:t>
    </dgm:pt>
    <dgm:pt modelId="{CBC28590-018C-2F4B-B55E-4EDF3990F99C}" type="parTrans" cxnId="{F846CA7A-8D3F-9043-B8AF-191D5D05E1BD}">
      <dgm:prSet/>
      <dgm:spPr/>
      <dgm:t>
        <a:bodyPr/>
        <a:lstStyle/>
        <a:p>
          <a:endParaRPr lang="en-US"/>
        </a:p>
      </dgm:t>
    </dgm:pt>
    <dgm:pt modelId="{6FF4789D-04BB-3B45-87B7-A9997CB04B11}" type="sibTrans" cxnId="{F846CA7A-8D3F-9043-B8AF-191D5D05E1BD}">
      <dgm:prSet/>
      <dgm:spPr/>
      <dgm:t>
        <a:bodyPr/>
        <a:lstStyle/>
        <a:p>
          <a:endParaRPr lang="en-US"/>
        </a:p>
      </dgm:t>
    </dgm:pt>
    <dgm:pt modelId="{3B06FA4D-8F26-174F-AB88-23B4D06E7FEA}">
      <dgm:prSet custT="1"/>
      <dgm:spPr/>
      <dgm:t>
        <a:bodyPr/>
        <a:lstStyle/>
        <a:p>
          <a:pPr marL="171450">
            <a:buFont typeface="Wingdings" pitchFamily="2" charset="2"/>
            <a:buChar char="ü"/>
          </a:pPr>
          <a:r>
            <a:rPr lang="en-US" sz="1600" b="0" dirty="0"/>
            <a:t>Los </a:t>
          </a:r>
          <a:r>
            <a:rPr lang="en-US" sz="1600" b="0" dirty="0" err="1"/>
            <a:t>comités</a:t>
          </a:r>
          <a:r>
            <a:rPr lang="en-US" sz="1600" b="0" dirty="0"/>
            <a:t> de </a:t>
          </a:r>
          <a:r>
            <a:rPr lang="en-US" sz="1600" b="0" dirty="0" err="1"/>
            <a:t>Informes</a:t>
          </a:r>
          <a:r>
            <a:rPr lang="en-US" sz="1600" b="0" dirty="0"/>
            <a:t> y Carta </a:t>
          </a:r>
          <a:r>
            <a:rPr lang="en-US" sz="1600" b="0" dirty="0" err="1"/>
            <a:t>Constitutiva</a:t>
          </a:r>
          <a:r>
            <a:rPr lang="en-US" sz="1600" b="0" dirty="0"/>
            <a:t> y Política y </a:t>
          </a:r>
          <a:r>
            <a:rPr lang="en-US" sz="1600" b="0" dirty="0" err="1"/>
            <a:t>Admisiones</a:t>
          </a:r>
          <a:r>
            <a:rPr lang="en-US" sz="1600" b="0" dirty="0"/>
            <a:t> se </a:t>
          </a:r>
          <a:r>
            <a:rPr lang="en-US" sz="1600" b="0" dirty="0" err="1"/>
            <a:t>reunieron</a:t>
          </a:r>
          <a:r>
            <a:rPr lang="en-US" sz="1600" b="0" dirty="0"/>
            <a:t> </a:t>
          </a:r>
          <a:r>
            <a:rPr lang="en-US" sz="1600" b="0" dirty="0" err="1"/>
            <a:t>brevemente</a:t>
          </a:r>
          <a:r>
            <a:rPr lang="en-US" sz="1600" b="0" dirty="0"/>
            <a:t> </a:t>
          </a:r>
          <a:r>
            <a:rPr lang="en-US" sz="1600" b="0" dirty="0" err="1"/>
            <a:t>en</a:t>
          </a:r>
          <a:r>
            <a:rPr lang="en-US" sz="1600" b="0" dirty="0"/>
            <a:t> sus </a:t>
          </a:r>
          <a:r>
            <a:rPr lang="en-US" sz="1600" b="0" dirty="0" err="1"/>
            <a:t>horarios</a:t>
          </a:r>
          <a:r>
            <a:rPr lang="en-US" sz="1600" b="0" dirty="0"/>
            <a:t> de </a:t>
          </a:r>
          <a:r>
            <a:rPr lang="en-US" sz="1600" b="0" dirty="0" err="1"/>
            <a:t>comité</a:t>
          </a:r>
          <a:r>
            <a:rPr lang="en-US" sz="1600" b="0" dirty="0"/>
            <a:t> del martes para </a:t>
          </a:r>
          <a:r>
            <a:rPr lang="en-US" sz="1600" b="0" dirty="0" err="1"/>
            <a:t>arrojar</a:t>
          </a:r>
          <a:r>
            <a:rPr lang="en-US" sz="1600" b="0" dirty="0"/>
            <a:t> luz </a:t>
          </a:r>
          <a:r>
            <a:rPr lang="en-US" sz="1600" b="0" dirty="0" err="1"/>
            <a:t>sobre</a:t>
          </a:r>
          <a:r>
            <a:rPr lang="en-US" sz="1600" b="0" dirty="0"/>
            <a:t>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matices</a:t>
          </a:r>
          <a:r>
            <a:rPr lang="en-US" sz="1600" b="0" dirty="0"/>
            <a:t> de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distintos</a:t>
          </a:r>
          <a:r>
            <a:rPr lang="en-US" sz="1600" b="0" dirty="0"/>
            <a:t> puntos de agenda </a:t>
          </a:r>
          <a:r>
            <a:rPr lang="en-US" sz="1600" b="0" dirty="0" err="1"/>
            <a:t>propuestos</a:t>
          </a:r>
          <a:r>
            <a:rPr lang="en-US" sz="1600" b="0" dirty="0"/>
            <a:t> que les </a:t>
          </a:r>
          <a:r>
            <a:rPr lang="en-US" sz="1600" b="0" dirty="0" err="1"/>
            <a:t>fueron</a:t>
          </a:r>
          <a:r>
            <a:rPr lang="en-US" sz="1600" b="0" dirty="0"/>
            <a:t> </a:t>
          </a:r>
          <a:r>
            <a:rPr lang="en-US" sz="1600" b="0" dirty="0" err="1"/>
            <a:t>remitidos</a:t>
          </a:r>
          <a:r>
            <a:rPr lang="en-US" sz="1600" b="0" dirty="0"/>
            <a:t> </a:t>
          </a:r>
          <a:r>
            <a:rPr lang="en-US" sz="1600" b="0" dirty="0" err="1"/>
            <a:t>en</a:t>
          </a:r>
          <a:r>
            <a:rPr lang="en-US" sz="1600" b="0" dirty="0"/>
            <a:t> </a:t>
          </a:r>
          <a:r>
            <a:rPr lang="en-US" sz="1600" b="0" dirty="0" err="1"/>
            <a:t>relación</a:t>
          </a:r>
          <a:r>
            <a:rPr lang="en-US" sz="1600" b="0" dirty="0"/>
            <a:t> con </a:t>
          </a:r>
          <a:r>
            <a:rPr lang="en-US" sz="1600" b="0" dirty="0" err="1"/>
            <a:t>cambios</a:t>
          </a:r>
          <a:r>
            <a:rPr lang="en-US" sz="1600" b="0" dirty="0"/>
            <a:t> </a:t>
          </a:r>
          <a:r>
            <a:rPr lang="en-US" sz="1600" b="0" dirty="0" err="1"/>
            <a:t>potenciales</a:t>
          </a:r>
          <a:r>
            <a:rPr lang="en-US" sz="1600" b="0" dirty="0"/>
            <a:t> a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textos</a:t>
          </a:r>
          <a:r>
            <a:rPr lang="en-US" sz="1600" b="0" dirty="0"/>
            <a:t> de </a:t>
          </a:r>
          <a:r>
            <a:rPr lang="en-US" sz="1600" b="0" dirty="0" err="1"/>
            <a:t>los</a:t>
          </a:r>
          <a:r>
            <a:rPr lang="en-US" sz="1600" b="0" dirty="0"/>
            <a:t> </a:t>
          </a:r>
          <a:r>
            <a:rPr lang="en-US" sz="1600" b="0" dirty="0" err="1"/>
            <a:t>cofundadores</a:t>
          </a:r>
          <a:r>
            <a:rPr lang="en-US" sz="1600" b="0" dirty="0"/>
            <a:t> —que son </a:t>
          </a:r>
          <a:r>
            <a:rPr lang="en-US" sz="1600" b="0" dirty="0" err="1"/>
            <a:t>similares</a:t>
          </a:r>
          <a:r>
            <a:rPr lang="en-US" sz="1600" b="0" dirty="0"/>
            <a:t>— y, </a:t>
          </a:r>
          <a:r>
            <a:rPr lang="en-US" sz="1600" b="0" dirty="0" err="1"/>
            <a:t>así</a:t>
          </a:r>
          <a:r>
            <a:rPr lang="en-US" sz="1600" b="0" dirty="0"/>
            <a:t>, </a:t>
          </a:r>
          <a:r>
            <a:rPr lang="en-US" sz="1600" b="0" dirty="0" err="1"/>
            <a:t>mitigar</a:t>
          </a:r>
          <a:r>
            <a:rPr lang="en-US" sz="1600" b="0" dirty="0"/>
            <a:t> </a:t>
          </a:r>
          <a:r>
            <a:rPr lang="en-US" sz="1600" b="0" dirty="0" err="1"/>
            <a:t>el</a:t>
          </a:r>
          <a:r>
            <a:rPr lang="en-US" sz="1600" b="0" dirty="0"/>
            <a:t> </a:t>
          </a:r>
          <a:r>
            <a:rPr lang="en-US" sz="1600" b="0" dirty="0" err="1"/>
            <a:t>riesgo</a:t>
          </a:r>
          <a:r>
            <a:rPr lang="en-US" sz="1600" b="0" dirty="0"/>
            <a:t> de que se </a:t>
          </a:r>
          <a:r>
            <a:rPr lang="en-US" sz="1600" b="0" dirty="0" err="1"/>
            <a:t>superpongan</a:t>
          </a:r>
          <a:r>
            <a:rPr lang="en-US" sz="1600" b="0" dirty="0"/>
            <a:t> o </a:t>
          </a:r>
          <a:r>
            <a:rPr lang="en-US" sz="1600" b="0" dirty="0" err="1"/>
            <a:t>contradigan</a:t>
          </a:r>
          <a:r>
            <a:rPr lang="en-US" sz="1600" b="0" dirty="0"/>
            <a:t>.</a:t>
          </a:r>
          <a:endParaRPr lang="en-US" sz="1600" b="0" dirty="0">
            <a:solidFill>
              <a:srgbClr val="FF0000"/>
            </a:solidFill>
          </a:endParaRPr>
        </a:p>
      </dgm:t>
    </dgm:pt>
    <dgm:pt modelId="{86A8C182-B9C6-C94A-922B-3E2F13664EB1}" type="parTrans" cxnId="{7871F9DE-CC4F-9E4D-9EE9-4BF484F9EED6}">
      <dgm:prSet/>
      <dgm:spPr/>
      <dgm:t>
        <a:bodyPr/>
        <a:lstStyle/>
        <a:p>
          <a:endParaRPr lang="en-US"/>
        </a:p>
      </dgm:t>
    </dgm:pt>
    <dgm:pt modelId="{62E94322-B889-9C41-A31E-C69F6B5A8CCF}" type="sibTrans" cxnId="{7871F9DE-CC4F-9E4D-9EE9-4BF484F9EED6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2" custLinFactNeighborX="217">
        <dgm:presLayoutVars>
          <dgm:chMax val="0"/>
          <dgm:bulletEnabled val="1"/>
        </dgm:presLayoutVars>
      </dgm:prSet>
      <dgm:spPr/>
    </dgm:pt>
    <dgm:pt modelId="{DA0F0DF9-EBE4-BB4B-A3DA-DE26FB7DD8D9}" type="pres">
      <dgm:prSet presAssocID="{54009056-421F-5E46-A2A0-FDFA32F9608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E334FF26-EFA3-D841-AF2D-C65516DBD49D}" srcId="{872FE0E8-BADD-4B1B-8B56-8D6ED9E48015}" destId="{2B896581-6DED-AB49-90F9-FDA114F2D30E}" srcOrd="3" destOrd="0" parTransId="{C51C02E0-C50F-4D4E-BFEB-AC56606A888E}" sibTransId="{C12A9225-4158-264D-9C2B-5E1D260FAA46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A6185B3F-38B1-3249-B182-D4D80E91B2F5}" srcId="{872FE0E8-BADD-4B1B-8B56-8D6ED9E48015}" destId="{D52F5616-B75F-0E42-BE80-AE2EE333CD8C}" srcOrd="2" destOrd="0" parTransId="{501C81CD-0B5D-6B44-8D07-273BF3871673}" sibTransId="{678DEE53-D66A-304B-A44A-46EEEA757B60}"/>
    <dgm:cxn modelId="{79684045-47DD-6A40-B8FB-50FE3154D833}" type="presOf" srcId="{3B06FA4D-8F26-174F-AB88-23B4D06E7FEA}" destId="{DA0F0DF9-EBE4-BB4B-A3DA-DE26FB7DD8D9}" srcOrd="0" destOrd="1" presId="urn:microsoft.com/office/officeart/2005/8/layout/vList2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127EDF57-33F8-3A4B-ADE3-ECD6C948B6C3}" srcId="{872FE0E8-BADD-4B1B-8B56-8D6ED9E48015}" destId="{775FD7B4-96A5-3644-A40C-3B3F65D4EA3D}" srcOrd="1" destOrd="0" parTransId="{BE125909-2212-A545-859F-AAF344131A65}" sibTransId="{E9397BDE-98B0-0B48-BF06-D22691761AA0}"/>
    <dgm:cxn modelId="{56337D6C-CE59-C143-BE9E-1882B2DB02FB}" type="presOf" srcId="{2EB6788D-BCF4-6A4A-97E0-B93463F874FF}" destId="{DA0F0DF9-EBE4-BB4B-A3DA-DE26FB7DD8D9}" srcOrd="0" destOrd="0" presId="urn:microsoft.com/office/officeart/2005/8/layout/vList2"/>
    <dgm:cxn modelId="{F846CA7A-8D3F-9043-B8AF-191D5D05E1BD}" srcId="{54009056-421F-5E46-A2A0-FDFA32F96089}" destId="{17B5F8A0-9D0B-2543-BE91-35CF2E9B57B7}" srcOrd="2" destOrd="0" parTransId="{CBC28590-018C-2F4B-B55E-4EDF3990F99C}" sibTransId="{6FF4789D-04BB-3B45-87B7-A9997CB04B11}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E073F385-0466-824F-B84F-F655E263BE82}" srcId="{54009056-421F-5E46-A2A0-FDFA32F96089}" destId="{2EB6788D-BCF4-6A4A-97E0-B93463F874FF}" srcOrd="0" destOrd="0" parTransId="{CDB77FC6-63CA-3F4F-BA68-91ADB8CEC818}" sibTransId="{A98C360F-28EE-C04E-B7B7-EF47B65C5A5C}"/>
    <dgm:cxn modelId="{47343188-1008-3D4C-8B25-87A7C08D8A4B}" type="presOf" srcId="{17B5F8A0-9D0B-2543-BE91-35CF2E9B57B7}" destId="{DA0F0DF9-EBE4-BB4B-A3DA-DE26FB7DD8D9}" srcOrd="0" destOrd="2" presId="urn:microsoft.com/office/officeart/2005/8/layout/vList2"/>
    <dgm:cxn modelId="{8B635D98-87F8-6348-B02D-370C246ADE01}" type="presOf" srcId="{775FD7B4-96A5-3644-A40C-3B3F65D4EA3D}" destId="{32FD11B5-E0B0-6849-BAEE-766B0254554C}" srcOrd="0" destOrd="1" presId="urn:microsoft.com/office/officeart/2005/8/layout/vList2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16BCC3CA-0646-3242-A129-DD4D40C17917}" type="presOf" srcId="{D52F5616-B75F-0E42-BE80-AE2EE333CD8C}" destId="{32FD11B5-E0B0-6849-BAEE-766B0254554C}" srcOrd="0" destOrd="2" presId="urn:microsoft.com/office/officeart/2005/8/layout/vList2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D07924D6-798D-C44E-BC43-6E0311B681DD}" type="presOf" srcId="{2B896581-6DED-AB49-90F9-FDA114F2D30E}" destId="{32FD11B5-E0B0-6849-BAEE-766B0254554C}" srcOrd="0" destOrd="3" presId="urn:microsoft.com/office/officeart/2005/8/layout/vList2"/>
    <dgm:cxn modelId="{7871F9DE-CC4F-9E4D-9EE9-4BF484F9EED6}" srcId="{54009056-421F-5E46-A2A0-FDFA32F96089}" destId="{3B06FA4D-8F26-174F-AB88-23B4D06E7FEA}" srcOrd="1" destOrd="0" parTransId="{86A8C182-B9C6-C94A-922B-3E2F13664EB1}" sibTransId="{62E94322-B889-9C41-A31E-C69F6B5A8CCF}"/>
    <dgm:cxn modelId="{DC505AE2-F8FB-8B40-A70D-E131F96FD3D6}" type="presOf" srcId="{54009056-421F-5E46-A2A0-FDFA32F96089}" destId="{D13EDAB3-2BE6-D646-A09A-E4C34A1AF40F}" srcOrd="0" destOrd="0" presId="urn:microsoft.com/office/officeart/2005/8/layout/vList2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  <dgm:cxn modelId="{612DB58C-1170-E343-AEA3-BD8B44F2E232}" type="presParOf" srcId="{34E1F103-3C38-D042-B3EA-77B5A1F654A5}" destId="{D13EDAB3-2BE6-D646-A09A-E4C34A1AF40F}" srcOrd="2" destOrd="0" presId="urn:microsoft.com/office/officeart/2005/8/layout/vList2"/>
    <dgm:cxn modelId="{1C6D1498-D4F1-314F-B572-DFAE4D039331}" type="presParOf" srcId="{34E1F103-3C38-D042-B3EA-77B5A1F654A5}" destId="{DA0F0DF9-EBE4-BB4B-A3DA-DE26FB7DD8D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7308428-FED6-4433-814D-5510BF65C0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4290B5-3C0D-47C7-B1CE-4272A7214CAE}">
      <dgm:prSet/>
      <dgm:spPr/>
      <dgm:t>
        <a:bodyPr/>
        <a:lstStyle/>
        <a:p>
          <a:r>
            <a:rPr lang="en-US" dirty="0"/>
            <a:t>69 mil </a:t>
          </a:r>
          <a:r>
            <a:rPr lang="en-US" dirty="0" err="1"/>
            <a:t>grupos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Estados</a:t>
          </a:r>
          <a:r>
            <a:rPr lang="en-US" dirty="0"/>
            <a:t> Unidos y </a:t>
          </a:r>
          <a:r>
            <a:rPr lang="en-US" dirty="0" err="1"/>
            <a:t>Canadá</a:t>
          </a:r>
          <a:endParaRPr lang="en-US" dirty="0"/>
        </a:p>
      </dgm:t>
    </dgm:pt>
    <dgm:pt modelId="{B47418CA-572B-45E2-9C6A-C17B61AF0E64}" type="parTrans" cxnId="{5A82A4FF-91AC-4E1D-8FA1-704A3E4117E5}">
      <dgm:prSet/>
      <dgm:spPr/>
      <dgm:t>
        <a:bodyPr/>
        <a:lstStyle/>
        <a:p>
          <a:endParaRPr lang="en-US"/>
        </a:p>
      </dgm:t>
    </dgm:pt>
    <dgm:pt modelId="{47ED014D-A08A-4383-AAFC-6105E0E9EDB1}" type="sibTrans" cxnId="{5A82A4FF-91AC-4E1D-8FA1-704A3E4117E5}">
      <dgm:prSet/>
      <dgm:spPr/>
      <dgm:t>
        <a:bodyPr/>
        <a:lstStyle/>
        <a:p>
          <a:endParaRPr lang="en-US"/>
        </a:p>
      </dgm:t>
    </dgm:pt>
    <dgm:pt modelId="{1D30E3F8-44A8-4B36-BB17-06E7B2AB5F7C}">
      <dgm:prSet/>
      <dgm:spPr/>
      <dgm:t>
        <a:bodyPr/>
        <a:lstStyle/>
        <a:p>
          <a:r>
            <a:rPr lang="en-US" dirty="0" err="1"/>
            <a:t>Noviembre</a:t>
          </a:r>
          <a:r>
            <a:rPr lang="en-US" dirty="0"/>
            <a:t> de 2024-2025, </a:t>
          </a:r>
          <a:r>
            <a:rPr lang="en-US" dirty="0" err="1"/>
            <a:t>correo</a:t>
          </a:r>
          <a:r>
            <a:rPr lang="en-US" dirty="0"/>
            <a:t> postal: 5000 kits RSG a 4,62 </a:t>
          </a:r>
          <a:r>
            <a:rPr lang="en-US" dirty="0" err="1"/>
            <a:t>dólares</a:t>
          </a:r>
          <a:r>
            <a:rPr lang="en-US" dirty="0"/>
            <a:t> </a:t>
          </a:r>
          <a:r>
            <a:rPr lang="en-US" dirty="0" err="1"/>
            <a:t>cada</a:t>
          </a:r>
          <a:r>
            <a:rPr lang="en-US" dirty="0"/>
            <a:t> uno.</a:t>
          </a:r>
        </a:p>
      </dgm:t>
    </dgm:pt>
    <dgm:pt modelId="{15B2642C-F28F-4D65-A758-78C5036E1BF5}" type="parTrans" cxnId="{B69B79D8-0D94-4604-AA7E-94F8B51D2F94}">
      <dgm:prSet/>
      <dgm:spPr/>
      <dgm:t>
        <a:bodyPr/>
        <a:lstStyle/>
        <a:p>
          <a:endParaRPr lang="en-US"/>
        </a:p>
      </dgm:t>
    </dgm:pt>
    <dgm:pt modelId="{B5403B3E-01D3-4A36-A180-23E6D46B2E98}" type="sibTrans" cxnId="{B69B79D8-0D94-4604-AA7E-94F8B51D2F94}">
      <dgm:prSet/>
      <dgm:spPr/>
      <dgm:t>
        <a:bodyPr/>
        <a:lstStyle/>
        <a:p>
          <a:endParaRPr lang="en-US"/>
        </a:p>
      </dgm:t>
    </dgm:pt>
    <dgm:pt modelId="{712526FC-6664-4ACF-8859-376A871248C2}">
      <dgm:prSet/>
      <dgm:spPr/>
      <dgm:t>
        <a:bodyPr/>
        <a:lstStyle/>
        <a:p>
          <a:r>
            <a:rPr lang="en-US" dirty="0"/>
            <a:t>Si se </a:t>
          </a:r>
          <a:r>
            <a:rPr lang="en-US" dirty="0" err="1"/>
            <a:t>añadiera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Manual de </a:t>
          </a:r>
          <a:r>
            <a:rPr lang="en-US" dirty="0" err="1"/>
            <a:t>Servicio</a:t>
          </a:r>
          <a:r>
            <a:rPr lang="en-US" dirty="0"/>
            <a:t> Rojo </a:t>
          </a:r>
          <a:r>
            <a:rPr lang="en-US" dirty="0" err="1"/>
            <a:t>habría</a:t>
          </a:r>
          <a:r>
            <a:rPr lang="en-US" dirty="0"/>
            <a:t> </a:t>
          </a:r>
          <a:r>
            <a:rPr lang="en-US" dirty="0" err="1"/>
            <a:t>costaría</a:t>
          </a:r>
          <a:endParaRPr lang="en-US" dirty="0"/>
        </a:p>
      </dgm:t>
    </dgm:pt>
    <dgm:pt modelId="{02845CC2-8098-4A7D-B992-FDC25A5F90B6}" type="parTrans" cxnId="{20C294BF-0D69-4844-BE7D-2325B2C454E4}">
      <dgm:prSet/>
      <dgm:spPr/>
      <dgm:t>
        <a:bodyPr/>
        <a:lstStyle/>
        <a:p>
          <a:endParaRPr lang="en-US"/>
        </a:p>
      </dgm:t>
    </dgm:pt>
    <dgm:pt modelId="{4CF6D49C-0F32-485C-A976-15BB3A5D0E95}" type="sibTrans" cxnId="{20C294BF-0D69-4844-BE7D-2325B2C454E4}">
      <dgm:prSet/>
      <dgm:spPr/>
      <dgm:t>
        <a:bodyPr/>
        <a:lstStyle/>
        <a:p>
          <a:endParaRPr lang="en-US"/>
        </a:p>
      </dgm:t>
    </dgm:pt>
    <dgm:pt modelId="{E5C06186-02CB-4FE4-A14F-6C9251836A09}">
      <dgm:prSet/>
      <dgm:spPr/>
      <dgm:t>
        <a:bodyPr/>
        <a:lstStyle/>
        <a:p>
          <a:r>
            <a:rPr lang="en-US" dirty="0"/>
            <a:t>$5.61 para </a:t>
          </a:r>
          <a:r>
            <a:rPr lang="en-US" dirty="0" err="1"/>
            <a:t>enviar</a:t>
          </a:r>
          <a:r>
            <a:rPr lang="en-US" dirty="0"/>
            <a:t>.</a:t>
          </a:r>
        </a:p>
      </dgm:t>
    </dgm:pt>
    <dgm:pt modelId="{E185BFFE-7C0D-44D2-843A-EF9B857B857B}" type="parTrans" cxnId="{69A29B0D-2241-4D7C-B091-3286C8D41B0A}">
      <dgm:prSet/>
      <dgm:spPr/>
      <dgm:t>
        <a:bodyPr/>
        <a:lstStyle/>
        <a:p>
          <a:endParaRPr lang="en-US"/>
        </a:p>
      </dgm:t>
    </dgm:pt>
    <dgm:pt modelId="{1757DFD6-56CF-4EC0-B799-8745D93E6992}" type="sibTrans" cxnId="{69A29B0D-2241-4D7C-B091-3286C8D41B0A}">
      <dgm:prSet/>
      <dgm:spPr/>
      <dgm:t>
        <a:bodyPr/>
        <a:lstStyle/>
        <a:p>
          <a:endParaRPr lang="en-US"/>
        </a:p>
      </dgm:t>
    </dgm:pt>
    <dgm:pt modelId="{CDD338FD-C677-4323-8236-FA34C8E5513B}">
      <dgm:prSet/>
      <dgm:spPr/>
      <dgm:t>
        <a:bodyPr/>
        <a:lstStyle/>
        <a:p>
          <a:r>
            <a:rPr lang="en-US" dirty="0"/>
            <a:t> nuevo manual es </a:t>
          </a:r>
          <a:r>
            <a:rPr lang="en-US" dirty="0" err="1"/>
            <a:t>más</a:t>
          </a:r>
          <a:r>
            <a:rPr lang="en-US" dirty="0"/>
            <a:t> </a:t>
          </a:r>
          <a:r>
            <a:rPr lang="en-US" dirty="0" err="1"/>
            <a:t>pesado</a:t>
          </a:r>
          <a:r>
            <a:rPr lang="en-US" dirty="0"/>
            <a:t>, </a:t>
          </a:r>
          <a:r>
            <a:rPr lang="en-US" dirty="0" err="1"/>
            <a:t>así</a:t>
          </a:r>
          <a:r>
            <a:rPr lang="en-US" dirty="0"/>
            <a:t> que </a:t>
          </a:r>
          <a:r>
            <a:rPr lang="en-US" dirty="0" err="1"/>
            <a:t>añade</a:t>
          </a:r>
          <a:r>
            <a:rPr lang="en-US" dirty="0"/>
            <a:t> un 7 % o 6.00 $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envío</a:t>
          </a:r>
          <a:r>
            <a:rPr lang="en-US" dirty="0"/>
            <a:t>, que </a:t>
          </a:r>
          <a:r>
            <a:rPr lang="en-US" dirty="0" err="1"/>
            <a:t>sigue</a:t>
          </a:r>
          <a:r>
            <a:rPr lang="en-US" dirty="0"/>
            <a:t> </a:t>
          </a:r>
          <a:r>
            <a:rPr lang="en-US" dirty="0" err="1"/>
            <a:t>siendo</a:t>
          </a:r>
          <a:r>
            <a:rPr lang="en-US" dirty="0"/>
            <a:t> de 5000.</a:t>
          </a:r>
        </a:p>
      </dgm:t>
    </dgm:pt>
    <dgm:pt modelId="{C5525708-9C28-4CCB-ABD2-B3FB7F55438A}" type="parTrans" cxnId="{F96F965E-878A-46C8-AA47-FFBEE3751B26}">
      <dgm:prSet/>
      <dgm:spPr/>
      <dgm:t>
        <a:bodyPr/>
        <a:lstStyle/>
        <a:p>
          <a:endParaRPr lang="en-US"/>
        </a:p>
      </dgm:t>
    </dgm:pt>
    <dgm:pt modelId="{80A3D798-A735-4D51-B47D-1732D6A39BC8}" type="sibTrans" cxnId="{F96F965E-878A-46C8-AA47-FFBEE3751B26}">
      <dgm:prSet/>
      <dgm:spPr/>
      <dgm:t>
        <a:bodyPr/>
        <a:lstStyle/>
        <a:p>
          <a:endParaRPr lang="en-US"/>
        </a:p>
      </dgm:t>
    </dgm:pt>
    <dgm:pt modelId="{10341855-E474-4C79-9B6F-8E0219AD9462}">
      <dgm:prSet/>
      <dgm:spPr/>
      <dgm:t>
        <a:bodyPr/>
        <a:lstStyle/>
        <a:p>
          <a:r>
            <a:rPr lang="en-US" dirty="0"/>
            <a:t>Un 30 % de </a:t>
          </a:r>
          <a:r>
            <a:rPr lang="en-US" dirty="0" err="1"/>
            <a:t>devolución</a:t>
          </a:r>
          <a:r>
            <a:rPr lang="en-US" dirty="0"/>
            <a:t> que </a:t>
          </a:r>
          <a:r>
            <a:rPr lang="en-US" dirty="0" err="1"/>
            <a:t>paga</a:t>
          </a:r>
          <a:r>
            <a:rPr lang="en-US" dirty="0"/>
            <a:t> OSG  y 2 </a:t>
          </a:r>
          <a:r>
            <a:rPr lang="en-US" dirty="0" err="1"/>
            <a:t>dólares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manual </a:t>
          </a:r>
          <a:r>
            <a:rPr lang="en-US" dirty="0" err="1"/>
            <a:t>impreso</a:t>
          </a:r>
          <a:r>
            <a:rPr lang="en-US" dirty="0"/>
            <a:t>.</a:t>
          </a:r>
        </a:p>
      </dgm:t>
    </dgm:pt>
    <dgm:pt modelId="{5437D9B2-77F5-43E0-8ACC-E555CA3D7468}" type="parTrans" cxnId="{988CE8E1-CB46-440E-A058-995DBEF9EDC1}">
      <dgm:prSet/>
      <dgm:spPr/>
      <dgm:t>
        <a:bodyPr/>
        <a:lstStyle/>
        <a:p>
          <a:endParaRPr lang="en-US"/>
        </a:p>
      </dgm:t>
    </dgm:pt>
    <dgm:pt modelId="{C04005E9-D4C0-4AA9-974B-D0778912BDD5}" type="sibTrans" cxnId="{988CE8E1-CB46-440E-A058-995DBEF9EDC1}">
      <dgm:prSet/>
      <dgm:spPr/>
      <dgm:t>
        <a:bodyPr/>
        <a:lstStyle/>
        <a:p>
          <a:endParaRPr lang="en-US"/>
        </a:p>
      </dgm:t>
    </dgm:pt>
    <dgm:pt modelId="{995DF5D7-10B2-4337-A302-7D045E184EB6}">
      <dgm:prSet/>
      <dgm:spPr/>
      <dgm:t>
        <a:bodyPr/>
        <a:lstStyle/>
        <a:p>
          <a:r>
            <a:rPr lang="en-US" dirty="0" err="1"/>
            <a:t>Agregar</a:t>
          </a:r>
          <a:r>
            <a:rPr lang="en-US" dirty="0"/>
            <a:t> </a:t>
          </a:r>
          <a:r>
            <a:rPr lang="en-US" dirty="0" err="1"/>
            <a:t>esto</a:t>
          </a:r>
          <a:r>
            <a:rPr lang="en-US" dirty="0"/>
            <a:t> </a:t>
          </a:r>
          <a:r>
            <a:rPr lang="en-US" dirty="0" err="1"/>
            <a:t>nuevamente</a:t>
          </a:r>
          <a:r>
            <a:rPr lang="en-US" dirty="0"/>
            <a:t> a </a:t>
          </a:r>
          <a:r>
            <a:rPr lang="en-US" dirty="0" err="1"/>
            <a:t>los</a:t>
          </a:r>
          <a:r>
            <a:rPr lang="en-US" dirty="0"/>
            <a:t> kits </a:t>
          </a:r>
          <a:r>
            <a:rPr lang="en-US" dirty="0" err="1"/>
            <a:t>costaría</a:t>
          </a:r>
          <a:r>
            <a:rPr lang="en-US" dirty="0"/>
            <a:t> </a:t>
          </a:r>
          <a:r>
            <a:rPr lang="en-US" dirty="0" err="1"/>
            <a:t>alrededor</a:t>
          </a:r>
          <a:r>
            <a:rPr lang="en-US" dirty="0"/>
            <a:t> de $20 000.
¿</a:t>
          </a:r>
          <a:r>
            <a:rPr lang="en-US" dirty="0" err="1"/>
            <a:t>Qué</a:t>
          </a:r>
          <a:r>
            <a:rPr lang="en-US" dirty="0"/>
            <a:t> le </a:t>
          </a:r>
          <a:r>
            <a:rPr lang="en-US" dirty="0" err="1"/>
            <a:t>gustaría</a:t>
          </a:r>
          <a:r>
            <a:rPr lang="en-US" dirty="0"/>
            <a:t>? </a:t>
          </a:r>
          <a:r>
            <a:rPr lang="en-US" dirty="0" err="1"/>
            <a:t>Manuales</a:t>
          </a:r>
          <a:r>
            <a:rPr lang="en-US" dirty="0"/>
            <a:t> de </a:t>
          </a:r>
          <a:r>
            <a:rPr lang="en-US" dirty="0" err="1"/>
            <a:t>servicio</a:t>
          </a:r>
          <a:r>
            <a:rPr lang="en-US" dirty="0"/>
            <a:t> </a:t>
          </a:r>
          <a:r>
            <a:rPr lang="en-US" dirty="0" err="1"/>
            <a:t>nuevamente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los</a:t>
          </a:r>
          <a:r>
            <a:rPr lang="en-US" dirty="0"/>
            <a:t> kits RSG </a:t>
          </a:r>
          <a:r>
            <a:rPr lang="en-US" dirty="0" err="1"/>
            <a:t>físicos</a:t>
          </a:r>
          <a:r>
            <a:rPr lang="en-US" dirty="0"/>
            <a:t>?</a:t>
          </a:r>
        </a:p>
      </dgm:t>
    </dgm:pt>
    <dgm:pt modelId="{F71D89A3-4E71-48C2-83D4-56BDFDBDE509}" type="parTrans" cxnId="{DB946C61-4120-44A5-BD4E-193A283473E5}">
      <dgm:prSet/>
      <dgm:spPr/>
      <dgm:t>
        <a:bodyPr/>
        <a:lstStyle/>
        <a:p>
          <a:endParaRPr lang="en-US"/>
        </a:p>
      </dgm:t>
    </dgm:pt>
    <dgm:pt modelId="{1036F6AB-00D4-44A7-9B66-9B7B6D65B749}" type="sibTrans" cxnId="{DB946C61-4120-44A5-BD4E-193A283473E5}">
      <dgm:prSet/>
      <dgm:spPr/>
      <dgm:t>
        <a:bodyPr/>
        <a:lstStyle/>
        <a:p>
          <a:endParaRPr lang="en-US"/>
        </a:p>
      </dgm:t>
    </dgm:pt>
    <dgm:pt modelId="{C2A9C7B9-00B2-DB4C-AE19-0A7CC263B35C}" type="pres">
      <dgm:prSet presAssocID="{27308428-FED6-4433-814D-5510BF65C092}" presName="linear" presStyleCnt="0">
        <dgm:presLayoutVars>
          <dgm:animLvl val="lvl"/>
          <dgm:resizeHandles val="exact"/>
        </dgm:presLayoutVars>
      </dgm:prSet>
      <dgm:spPr/>
    </dgm:pt>
    <dgm:pt modelId="{9B7D7BC2-45A0-AD4F-A306-097B194FDB89}" type="pres">
      <dgm:prSet presAssocID="{D74290B5-3C0D-47C7-B1CE-4272A7214CAE}" presName="parentText" presStyleLbl="node1" presStyleIdx="0" presStyleCnt="5" custLinFactNeighborX="1481" custLinFactNeighborY="20916">
        <dgm:presLayoutVars>
          <dgm:chMax val="0"/>
          <dgm:bulletEnabled val="1"/>
        </dgm:presLayoutVars>
      </dgm:prSet>
      <dgm:spPr/>
    </dgm:pt>
    <dgm:pt modelId="{B76AD683-1C82-9547-B03A-0BFF3163EDE8}" type="pres">
      <dgm:prSet presAssocID="{47ED014D-A08A-4383-AAFC-6105E0E9EDB1}" presName="spacer" presStyleCnt="0"/>
      <dgm:spPr/>
    </dgm:pt>
    <dgm:pt modelId="{8CE96355-70BD-0C4D-844A-7277968B8BF2}" type="pres">
      <dgm:prSet presAssocID="{1D30E3F8-44A8-4B36-BB17-06E7B2AB5F7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48C17AE-8E0C-1B4C-B77E-00F1252CBE3B}" type="pres">
      <dgm:prSet presAssocID="{1D30E3F8-44A8-4B36-BB17-06E7B2AB5F7C}" presName="childText" presStyleLbl="revTx" presStyleIdx="0" presStyleCnt="2">
        <dgm:presLayoutVars>
          <dgm:bulletEnabled val="1"/>
        </dgm:presLayoutVars>
      </dgm:prSet>
      <dgm:spPr/>
    </dgm:pt>
    <dgm:pt modelId="{1B3F3E89-9513-ED4A-AD0A-98596AF8044F}" type="pres">
      <dgm:prSet presAssocID="{E5C06186-02CB-4FE4-A14F-6C9251836A0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0F1988C-0817-C642-A20F-DEF0DA82E4DD}" type="pres">
      <dgm:prSet presAssocID="{1757DFD6-56CF-4EC0-B799-8745D93E6992}" presName="spacer" presStyleCnt="0"/>
      <dgm:spPr/>
    </dgm:pt>
    <dgm:pt modelId="{9FEA0619-93A2-5C4D-9E2D-A6F24D803258}" type="pres">
      <dgm:prSet presAssocID="{CDD338FD-C677-4323-8236-FA34C8E551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9F5D02C-0E92-3F45-84F2-844869DE1A33}" type="pres">
      <dgm:prSet presAssocID="{80A3D798-A735-4D51-B47D-1732D6A39BC8}" presName="spacer" presStyleCnt="0"/>
      <dgm:spPr/>
    </dgm:pt>
    <dgm:pt modelId="{5B6982D1-5BD2-AB40-9CD2-AC792BB5049F}" type="pres">
      <dgm:prSet presAssocID="{10341855-E474-4C79-9B6F-8E0219AD946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ACDD2D9-7049-4743-B447-E8BC89EE7B86}" type="pres">
      <dgm:prSet presAssocID="{10341855-E474-4C79-9B6F-8E0219AD946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9A29B0D-2241-4D7C-B091-3286C8D41B0A}" srcId="{27308428-FED6-4433-814D-5510BF65C092}" destId="{E5C06186-02CB-4FE4-A14F-6C9251836A09}" srcOrd="2" destOrd="0" parTransId="{E185BFFE-7C0D-44D2-843A-EF9B857B857B}" sibTransId="{1757DFD6-56CF-4EC0-B799-8745D93E6992}"/>
    <dgm:cxn modelId="{9DC99B14-9491-C148-8BDA-F9C03D45CDDA}" type="presOf" srcId="{E5C06186-02CB-4FE4-A14F-6C9251836A09}" destId="{1B3F3E89-9513-ED4A-AD0A-98596AF8044F}" srcOrd="0" destOrd="0" presId="urn:microsoft.com/office/officeart/2005/8/layout/vList2"/>
    <dgm:cxn modelId="{10E2764E-7AAC-E84F-BF3B-FD54BD3B95A2}" type="presOf" srcId="{10341855-E474-4C79-9B6F-8E0219AD9462}" destId="{5B6982D1-5BD2-AB40-9CD2-AC792BB5049F}" srcOrd="0" destOrd="0" presId="urn:microsoft.com/office/officeart/2005/8/layout/vList2"/>
    <dgm:cxn modelId="{F96F965E-878A-46C8-AA47-FFBEE3751B26}" srcId="{27308428-FED6-4433-814D-5510BF65C092}" destId="{CDD338FD-C677-4323-8236-FA34C8E5513B}" srcOrd="3" destOrd="0" parTransId="{C5525708-9C28-4CCB-ABD2-B3FB7F55438A}" sibTransId="{80A3D798-A735-4D51-B47D-1732D6A39BC8}"/>
    <dgm:cxn modelId="{DB946C61-4120-44A5-BD4E-193A283473E5}" srcId="{10341855-E474-4C79-9B6F-8E0219AD9462}" destId="{995DF5D7-10B2-4337-A302-7D045E184EB6}" srcOrd="0" destOrd="0" parTransId="{F71D89A3-4E71-48C2-83D4-56BDFDBDE509}" sibTransId="{1036F6AB-00D4-44A7-9B66-9B7B6D65B749}"/>
    <dgm:cxn modelId="{7E9AAD63-8290-FD45-B33C-23C6AE365A8C}" type="presOf" srcId="{712526FC-6664-4ACF-8859-376A871248C2}" destId="{248C17AE-8E0C-1B4C-B77E-00F1252CBE3B}" srcOrd="0" destOrd="0" presId="urn:microsoft.com/office/officeart/2005/8/layout/vList2"/>
    <dgm:cxn modelId="{2965AB80-EB3A-F342-B152-914998F626C8}" type="presOf" srcId="{995DF5D7-10B2-4337-A302-7D045E184EB6}" destId="{CACDD2D9-7049-4743-B447-E8BC89EE7B86}" srcOrd="0" destOrd="0" presId="urn:microsoft.com/office/officeart/2005/8/layout/vList2"/>
    <dgm:cxn modelId="{C3855B91-93C5-A046-8F3D-DE15A14C8E4C}" type="presOf" srcId="{27308428-FED6-4433-814D-5510BF65C092}" destId="{C2A9C7B9-00B2-DB4C-AE19-0A7CC263B35C}" srcOrd="0" destOrd="0" presId="urn:microsoft.com/office/officeart/2005/8/layout/vList2"/>
    <dgm:cxn modelId="{20C294BF-0D69-4844-BE7D-2325B2C454E4}" srcId="{1D30E3F8-44A8-4B36-BB17-06E7B2AB5F7C}" destId="{712526FC-6664-4ACF-8859-376A871248C2}" srcOrd="0" destOrd="0" parTransId="{02845CC2-8098-4A7D-B992-FDC25A5F90B6}" sibTransId="{4CF6D49C-0F32-485C-A976-15BB3A5D0E95}"/>
    <dgm:cxn modelId="{BF0D67CB-37D8-6B4A-AFD1-08509CC0287D}" type="presOf" srcId="{1D30E3F8-44A8-4B36-BB17-06E7B2AB5F7C}" destId="{8CE96355-70BD-0C4D-844A-7277968B8BF2}" srcOrd="0" destOrd="0" presId="urn:microsoft.com/office/officeart/2005/8/layout/vList2"/>
    <dgm:cxn modelId="{B69B79D8-0D94-4604-AA7E-94F8B51D2F94}" srcId="{27308428-FED6-4433-814D-5510BF65C092}" destId="{1D30E3F8-44A8-4B36-BB17-06E7B2AB5F7C}" srcOrd="1" destOrd="0" parTransId="{15B2642C-F28F-4D65-A758-78C5036E1BF5}" sibTransId="{B5403B3E-01D3-4A36-A180-23E6D46B2E98}"/>
    <dgm:cxn modelId="{988CE8E1-CB46-440E-A058-995DBEF9EDC1}" srcId="{27308428-FED6-4433-814D-5510BF65C092}" destId="{10341855-E474-4C79-9B6F-8E0219AD9462}" srcOrd="4" destOrd="0" parTransId="{5437D9B2-77F5-43E0-8ACC-E555CA3D7468}" sibTransId="{C04005E9-D4C0-4AA9-974B-D0778912BDD5}"/>
    <dgm:cxn modelId="{B367B6ED-2560-4949-90B3-816837554598}" type="presOf" srcId="{CDD338FD-C677-4323-8236-FA34C8E5513B}" destId="{9FEA0619-93A2-5C4D-9E2D-A6F24D803258}" srcOrd="0" destOrd="0" presId="urn:microsoft.com/office/officeart/2005/8/layout/vList2"/>
    <dgm:cxn modelId="{B9125DFB-E305-0A45-84FB-B2930F58C8E6}" type="presOf" srcId="{D74290B5-3C0D-47C7-B1CE-4272A7214CAE}" destId="{9B7D7BC2-45A0-AD4F-A306-097B194FDB89}" srcOrd="0" destOrd="0" presId="urn:microsoft.com/office/officeart/2005/8/layout/vList2"/>
    <dgm:cxn modelId="{5A82A4FF-91AC-4E1D-8FA1-704A3E4117E5}" srcId="{27308428-FED6-4433-814D-5510BF65C092}" destId="{D74290B5-3C0D-47C7-B1CE-4272A7214CAE}" srcOrd="0" destOrd="0" parTransId="{B47418CA-572B-45E2-9C6A-C17B61AF0E64}" sibTransId="{47ED014D-A08A-4383-AAFC-6105E0E9EDB1}"/>
    <dgm:cxn modelId="{86506A48-79E9-244F-985C-AAED821BD50F}" type="presParOf" srcId="{C2A9C7B9-00B2-DB4C-AE19-0A7CC263B35C}" destId="{9B7D7BC2-45A0-AD4F-A306-097B194FDB89}" srcOrd="0" destOrd="0" presId="urn:microsoft.com/office/officeart/2005/8/layout/vList2"/>
    <dgm:cxn modelId="{B8DC483E-4B3B-C24E-88E7-DCEF0737BAB9}" type="presParOf" srcId="{C2A9C7B9-00B2-DB4C-AE19-0A7CC263B35C}" destId="{B76AD683-1C82-9547-B03A-0BFF3163EDE8}" srcOrd="1" destOrd="0" presId="urn:microsoft.com/office/officeart/2005/8/layout/vList2"/>
    <dgm:cxn modelId="{1BA0EEB2-0393-6D46-90F1-C56C4999AAE9}" type="presParOf" srcId="{C2A9C7B9-00B2-DB4C-AE19-0A7CC263B35C}" destId="{8CE96355-70BD-0C4D-844A-7277968B8BF2}" srcOrd="2" destOrd="0" presId="urn:microsoft.com/office/officeart/2005/8/layout/vList2"/>
    <dgm:cxn modelId="{763B1FB9-61A3-1447-BFC3-B0C5F1889749}" type="presParOf" srcId="{C2A9C7B9-00B2-DB4C-AE19-0A7CC263B35C}" destId="{248C17AE-8E0C-1B4C-B77E-00F1252CBE3B}" srcOrd="3" destOrd="0" presId="urn:microsoft.com/office/officeart/2005/8/layout/vList2"/>
    <dgm:cxn modelId="{C44E2FCB-2F35-8647-A9C7-662A18416D4A}" type="presParOf" srcId="{C2A9C7B9-00B2-DB4C-AE19-0A7CC263B35C}" destId="{1B3F3E89-9513-ED4A-AD0A-98596AF8044F}" srcOrd="4" destOrd="0" presId="urn:microsoft.com/office/officeart/2005/8/layout/vList2"/>
    <dgm:cxn modelId="{F4775D8F-051A-4D49-AB13-8D9BDE9BD53F}" type="presParOf" srcId="{C2A9C7B9-00B2-DB4C-AE19-0A7CC263B35C}" destId="{90F1988C-0817-C642-A20F-DEF0DA82E4DD}" srcOrd="5" destOrd="0" presId="urn:microsoft.com/office/officeart/2005/8/layout/vList2"/>
    <dgm:cxn modelId="{F2CE7D85-A3B5-B84D-BA9A-BB893020B986}" type="presParOf" srcId="{C2A9C7B9-00B2-DB4C-AE19-0A7CC263B35C}" destId="{9FEA0619-93A2-5C4D-9E2D-A6F24D803258}" srcOrd="6" destOrd="0" presId="urn:microsoft.com/office/officeart/2005/8/layout/vList2"/>
    <dgm:cxn modelId="{6A55A4A3-3A74-A943-9C6B-A23E5F71D54B}" type="presParOf" srcId="{C2A9C7B9-00B2-DB4C-AE19-0A7CC263B35C}" destId="{19F5D02C-0E92-3F45-84F2-844869DE1A33}" srcOrd="7" destOrd="0" presId="urn:microsoft.com/office/officeart/2005/8/layout/vList2"/>
    <dgm:cxn modelId="{F4130DA8-E95C-4649-BBCA-504B7122F952}" type="presParOf" srcId="{C2A9C7B9-00B2-DB4C-AE19-0A7CC263B35C}" destId="{5B6982D1-5BD2-AB40-9CD2-AC792BB5049F}" srcOrd="8" destOrd="0" presId="urn:microsoft.com/office/officeart/2005/8/layout/vList2"/>
    <dgm:cxn modelId="{A013FD3B-8B51-D04C-831B-42D66DBA5988}" type="presParOf" srcId="{C2A9C7B9-00B2-DB4C-AE19-0A7CC263B35C}" destId="{CACDD2D9-7049-4743-B447-E8BC89EE7B8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500" b="1" dirty="0" err="1"/>
            <a:t>Acciones</a:t>
          </a:r>
          <a:r>
            <a:rPr lang="en-US" sz="1500" b="1" dirty="0"/>
            <a:t> </a:t>
          </a:r>
          <a:r>
            <a:rPr lang="en-US" sz="1500" b="1" dirty="0" err="1"/>
            <a:t>Consultivass</a:t>
          </a:r>
          <a:r>
            <a:rPr lang="en-US" sz="1500" b="1" dirty="0"/>
            <a:t>:</a:t>
          </a:r>
          <a:endParaRPr lang="en-US" sz="15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400" b="1" dirty="0">
              <a:latin typeface="+mn-lt"/>
              <a:cs typeface="Arial"/>
            </a:rPr>
            <a:t>Punto A: </a:t>
          </a:r>
          <a:r>
            <a:rPr lang="en-US" sz="1400" b="0" dirty="0">
              <a:latin typeface="+mn-lt"/>
              <a:cs typeface="Arial"/>
            </a:rPr>
            <a:t>El </a:t>
          </a:r>
          <a:r>
            <a:rPr lang="en-US" sz="1400" b="0" dirty="0" err="1">
              <a:latin typeface="+mn-lt"/>
              <a:cs typeface="Arial"/>
            </a:rPr>
            <a:t>comité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u="sng" dirty="0" err="1">
              <a:latin typeface="+mn-lt"/>
              <a:cs typeface="Arial"/>
            </a:rPr>
            <a:t>recomendó</a:t>
          </a:r>
          <a:r>
            <a:rPr lang="en-US" sz="1400" b="0" dirty="0">
              <a:latin typeface="+mn-lt"/>
              <a:cs typeface="Arial"/>
            </a:rPr>
            <a:t> que la </a:t>
          </a:r>
          <a:r>
            <a:rPr lang="en-US" sz="1400" b="0" dirty="0" err="1">
              <a:latin typeface="+mn-lt"/>
              <a:cs typeface="Arial"/>
            </a:rPr>
            <a:t>actualización</a:t>
          </a:r>
          <a:r>
            <a:rPr lang="en-US" sz="1400" b="0" dirty="0">
              <a:latin typeface="+mn-lt"/>
              <a:cs typeface="Arial"/>
            </a:rPr>
            <a:t> del </a:t>
          </a:r>
          <a:r>
            <a:rPr lang="en-US" sz="1400" b="0" dirty="0" err="1">
              <a:latin typeface="+mn-lt"/>
              <a:cs typeface="Arial"/>
            </a:rPr>
            <a:t>folleto</a:t>
          </a:r>
          <a:r>
            <a:rPr lang="en-US" sz="1400" b="0" dirty="0">
              <a:latin typeface="+mn-lt"/>
              <a:cs typeface="Arial"/>
            </a:rPr>
            <a:t> «Y </a:t>
          </a:r>
          <a:r>
            <a:rPr lang="en-US" sz="1400" b="0" dirty="0" err="1">
              <a:latin typeface="+mn-lt"/>
              <a:cs typeface="Arial"/>
            </a:rPr>
            <a:t>ahora</a:t>
          </a:r>
          <a:r>
            <a:rPr lang="en-US" sz="1400" b="0" dirty="0">
              <a:latin typeface="+mn-lt"/>
              <a:cs typeface="Arial"/>
            </a:rPr>
            <a:t>, ¿a </a:t>
          </a:r>
          <a:r>
            <a:rPr lang="en-US" sz="1400" b="0" dirty="0" err="1">
              <a:latin typeface="+mn-lt"/>
              <a:cs typeface="Arial"/>
            </a:rPr>
            <a:t>dónde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voy</a:t>
          </a:r>
          <a:r>
            <a:rPr lang="en-US" sz="1400" b="0" dirty="0">
              <a:latin typeface="+mn-lt"/>
              <a:cs typeface="Arial"/>
            </a:rPr>
            <a:t>?», (F-4) [SF-4] se </a:t>
          </a:r>
          <a:r>
            <a:rPr lang="en-US" sz="1400" b="0" dirty="0" err="1">
              <a:latin typeface="+mn-lt"/>
              <a:cs typeface="Arial"/>
            </a:rPr>
            <a:t>apruebe</a:t>
          </a:r>
          <a:r>
            <a:rPr lang="en-US" sz="1400" b="0" dirty="0">
              <a:latin typeface="+mn-lt"/>
              <a:cs typeface="Arial"/>
            </a:rPr>
            <a:t> con </a:t>
          </a:r>
          <a:r>
            <a:rPr lang="en-US" sz="1400" b="0" dirty="0" err="1">
              <a:latin typeface="+mn-lt"/>
              <a:cs typeface="Arial"/>
            </a:rPr>
            <a:t>el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siguiente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cambio</a:t>
          </a:r>
          <a:r>
            <a:rPr lang="en-US" sz="1400" b="0" dirty="0">
              <a:latin typeface="+mn-lt"/>
              <a:cs typeface="Arial"/>
            </a:rPr>
            <a:t>:</a:t>
          </a:r>
          <a:endParaRPr lang="en-US" sz="14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500" b="1" dirty="0" err="1"/>
            <a:t>Consideraciones</a:t>
          </a:r>
          <a:r>
            <a:rPr lang="en-US" sz="1500" b="1" dirty="0"/>
            <a:t>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2EB6788D-BCF4-6A4A-97E0-B93463F874F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/>
            <a:t>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sugirió</a:t>
          </a:r>
          <a:r>
            <a:rPr lang="en-US" sz="1400" b="0" dirty="0"/>
            <a:t> que se </a:t>
          </a:r>
          <a:r>
            <a:rPr lang="en-US" sz="1400" b="0" dirty="0" err="1"/>
            <a:t>lleven</a:t>
          </a:r>
          <a:r>
            <a:rPr lang="en-US" sz="1400" b="0" dirty="0"/>
            <a:t> a </a:t>
          </a:r>
          <a:r>
            <a:rPr lang="en-US" sz="1400" b="0" dirty="0" err="1"/>
            <a:t>cabo</a:t>
          </a:r>
          <a:r>
            <a:rPr lang="en-US" sz="1400" b="0" dirty="0"/>
            <a:t> las </a:t>
          </a:r>
          <a:r>
            <a:rPr lang="en-US" sz="1400" b="0" dirty="0" err="1"/>
            <a:t>siguientes</a:t>
          </a:r>
          <a:r>
            <a:rPr lang="en-US" sz="1400" b="0" dirty="0"/>
            <a:t> </a:t>
          </a:r>
          <a:r>
            <a:rPr lang="en-US" sz="1400" b="0" dirty="0" err="1"/>
            <a:t>revisiones</a:t>
          </a:r>
          <a:r>
            <a:rPr lang="en-US" sz="1400" b="0" dirty="0"/>
            <a:t> </a:t>
          </a:r>
          <a:r>
            <a:rPr lang="en-US" sz="1400" b="0" dirty="0" err="1"/>
            <a:t>editoriales</a:t>
          </a:r>
          <a:r>
            <a:rPr lang="en-US" sz="1400" b="0" dirty="0"/>
            <a:t>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borrador</a:t>
          </a:r>
          <a:r>
            <a:rPr lang="en-US" sz="1400" b="0" dirty="0"/>
            <a:t> del volante «Y </a:t>
          </a:r>
          <a:r>
            <a:rPr lang="en-US" sz="1400" b="0" dirty="0" err="1"/>
            <a:t>ahora</a:t>
          </a:r>
          <a:r>
            <a:rPr lang="en-US" sz="1400" b="0" dirty="0"/>
            <a:t>, ¿a </a:t>
          </a:r>
          <a:r>
            <a:rPr lang="en-US" sz="1400" b="0" dirty="0" err="1"/>
            <a:t>dónde</a:t>
          </a:r>
          <a:r>
            <a:rPr lang="en-US" sz="1400" b="0" dirty="0"/>
            <a:t> </a:t>
          </a:r>
          <a:r>
            <a:rPr lang="en-US" sz="1400" b="0" dirty="0" err="1"/>
            <a:t>voy</a:t>
          </a:r>
          <a:r>
            <a:rPr lang="en-US" sz="1400" b="0" dirty="0"/>
            <a:t>?», (F-4) [SF-4]:</a:t>
          </a:r>
          <a:endParaRPr lang="en-US" sz="1400" b="0" dirty="0">
            <a:solidFill>
              <a:srgbClr val="FF0000"/>
            </a:solidFill>
          </a:endParaRPr>
        </a:p>
      </dgm:t>
    </dgm:pt>
    <dgm:pt modelId="{CDB77FC6-63CA-3F4F-BA68-91ADB8CEC818}" type="parTrans" cxnId="{E073F385-0466-824F-B84F-F655E263BE82}">
      <dgm:prSet/>
      <dgm:spPr/>
      <dgm:t>
        <a:bodyPr/>
        <a:lstStyle/>
        <a:p>
          <a:endParaRPr lang="en-US"/>
        </a:p>
      </dgm:t>
    </dgm:pt>
    <dgm:pt modelId="{A98C360F-28EE-C04E-B7B7-EF47B65C5A5C}" type="sibTrans" cxnId="{E073F385-0466-824F-B84F-F655E263BE82}">
      <dgm:prSet/>
      <dgm:spPr/>
      <dgm:t>
        <a:bodyPr/>
        <a:lstStyle/>
        <a:p>
          <a:endParaRPr lang="en-US"/>
        </a:p>
      </dgm:t>
    </dgm:pt>
    <dgm:pt modelId="{42B4A983-6292-934C-95FD-E1070D76242B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 b="0" dirty="0"/>
            <a:t>1) </a:t>
          </a:r>
          <a:r>
            <a:rPr lang="en-US" sz="1400" b="0" dirty="0" err="1"/>
            <a:t>Quitar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sitio web y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código</a:t>
          </a:r>
          <a:r>
            <a:rPr lang="en-US" sz="1400" b="0" dirty="0"/>
            <a:t> QR de «</a:t>
          </a:r>
          <a:r>
            <a:rPr lang="en-US" sz="1400" b="0" dirty="0" err="1"/>
            <a:t>Encuentre</a:t>
          </a:r>
          <a:r>
            <a:rPr lang="en-US" sz="1400" b="0" dirty="0"/>
            <a:t> AA </a:t>
          </a:r>
          <a:r>
            <a:rPr lang="en-US" sz="1400" b="0" dirty="0" err="1"/>
            <a:t>cerca</a:t>
          </a:r>
          <a:r>
            <a:rPr lang="en-US" sz="1400" b="0" dirty="0"/>
            <a:t> de </a:t>
          </a:r>
          <a:r>
            <a:rPr lang="en-US" sz="1400" b="0" dirty="0" err="1"/>
            <a:t>usted</a:t>
          </a:r>
          <a:r>
            <a:rPr lang="en-US" sz="1400" b="0" dirty="0"/>
            <a:t>». 2) </a:t>
          </a:r>
          <a:r>
            <a:rPr lang="en-US" sz="1400" b="0" dirty="0" err="1"/>
            <a:t>Agregar</a:t>
          </a:r>
          <a:r>
            <a:rPr lang="en-US" sz="1400" b="0" dirty="0"/>
            <a:t> un </a:t>
          </a:r>
          <a:r>
            <a:rPr lang="en-US" sz="1400" b="0" dirty="0" err="1"/>
            <a:t>código</a:t>
          </a:r>
          <a:r>
            <a:rPr lang="en-US" sz="1400" b="0" dirty="0"/>
            <a:t> QR que </a:t>
          </a:r>
          <a:r>
            <a:rPr lang="en-US" sz="1400" b="0" dirty="0" err="1"/>
            <a:t>dirija</a:t>
          </a:r>
          <a:r>
            <a:rPr lang="en-US" sz="1400" b="0" dirty="0"/>
            <a:t> a la </a:t>
          </a:r>
          <a:r>
            <a:rPr lang="en-US" sz="1400" b="0" dirty="0" err="1"/>
            <a:t>aplicación</a:t>
          </a:r>
          <a:r>
            <a:rPr lang="en-US" sz="1400" b="0" dirty="0"/>
            <a:t> Meeting Guide de AAWS y </a:t>
          </a:r>
          <a:r>
            <a:rPr lang="en-US" sz="1400" b="0" dirty="0" err="1"/>
            <a:t>quitar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logo de la </a:t>
          </a:r>
          <a:r>
            <a:rPr lang="en-US" sz="1400" b="0" dirty="0" err="1"/>
            <a:t>silla</a:t>
          </a:r>
          <a:r>
            <a:rPr lang="en-US" sz="1400" b="0" dirty="0"/>
            <a:t> </a:t>
          </a:r>
          <a:r>
            <a:rPr lang="en-US" sz="1400" b="0" dirty="0" err="1"/>
            <a:t>azul</a:t>
          </a:r>
          <a:r>
            <a:rPr lang="en-US" sz="1400" b="0" dirty="0"/>
            <a:t>. 3) Mover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bloque</a:t>
          </a:r>
          <a:r>
            <a:rPr lang="en-US" sz="1400" b="0" dirty="0"/>
            <a:t> </a:t>
          </a:r>
          <a:r>
            <a:rPr lang="en-US" sz="1400" b="0" dirty="0" err="1"/>
            <a:t>azul</a:t>
          </a:r>
          <a:r>
            <a:rPr lang="en-US" sz="1400" b="0" dirty="0"/>
            <a:t> que indica </a:t>
          </a:r>
          <a:r>
            <a:rPr lang="en-US" sz="1400" b="0" dirty="0" err="1"/>
            <a:t>dónde</a:t>
          </a:r>
          <a:r>
            <a:rPr lang="en-US" sz="1400" b="0" dirty="0"/>
            <a:t> </a:t>
          </a:r>
          <a:r>
            <a:rPr lang="en-US" sz="1400" b="0" dirty="0" err="1"/>
            <a:t>encontrar</a:t>
          </a:r>
          <a:r>
            <a:rPr lang="en-US" sz="1400" b="0" dirty="0"/>
            <a:t> </a:t>
          </a:r>
          <a:r>
            <a:rPr lang="en-US" sz="1400" b="0" dirty="0" err="1"/>
            <a:t>información</a:t>
          </a:r>
          <a:r>
            <a:rPr lang="en-US" sz="1400" b="0" dirty="0"/>
            <a:t> </a:t>
          </a:r>
          <a:r>
            <a:rPr lang="en-US" sz="1400" b="0" dirty="0" err="1"/>
            <a:t>sobre</a:t>
          </a:r>
          <a:r>
            <a:rPr lang="en-US" sz="1400" b="0" dirty="0"/>
            <a:t> AA </a:t>
          </a:r>
          <a:r>
            <a:rPr lang="en-US" sz="1400" b="0" dirty="0" err="1"/>
            <a:t>abajo</a:t>
          </a:r>
          <a:r>
            <a:rPr lang="en-US" sz="1400" b="0" dirty="0"/>
            <a:t> del </a:t>
          </a:r>
          <a:r>
            <a:rPr lang="en-US" sz="1400" b="0" dirty="0" err="1"/>
            <a:t>título</a:t>
          </a:r>
          <a:r>
            <a:rPr lang="en-US" sz="1400" b="0" dirty="0"/>
            <a:t>. 4) </a:t>
          </a:r>
          <a:r>
            <a:rPr lang="en-US" sz="1400" b="0" dirty="0" err="1"/>
            <a:t>Quitar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sitio web general del Grapevine y </a:t>
          </a:r>
          <a:r>
            <a:rPr lang="en-US" sz="1400" b="0" dirty="0" err="1"/>
            <a:t>reemplazarlo</a:t>
          </a:r>
          <a:r>
            <a:rPr lang="en-US" sz="1400" b="0" dirty="0"/>
            <a:t> </a:t>
          </a:r>
          <a:r>
            <a:rPr lang="en-US" sz="1400" b="0" dirty="0" err="1"/>
            <a:t>por</a:t>
          </a:r>
          <a:r>
            <a:rPr lang="en-US" sz="1400" b="0" dirty="0"/>
            <a:t> un enlace y un </a:t>
          </a:r>
          <a:r>
            <a:rPr lang="en-US" sz="1400" b="0" dirty="0" err="1"/>
            <a:t>código</a:t>
          </a:r>
          <a:r>
            <a:rPr lang="en-US" sz="1400" b="0" dirty="0"/>
            <a:t> QR que </a:t>
          </a:r>
          <a:r>
            <a:rPr lang="en-US" sz="1400" b="0" dirty="0" err="1"/>
            <a:t>lleven</a:t>
          </a:r>
          <a:r>
            <a:rPr lang="en-US" sz="1400" b="0" dirty="0"/>
            <a:t> al </a:t>
          </a:r>
          <a:r>
            <a:rPr lang="en-US" sz="1400" b="0" dirty="0" err="1"/>
            <a:t>pódcast</a:t>
          </a:r>
          <a:r>
            <a:rPr lang="en-US" sz="1400" b="0" dirty="0"/>
            <a:t> del Grapevine. 5) Mover la nota de «</a:t>
          </a:r>
          <a:r>
            <a:rPr lang="en-US" sz="1400" b="0" dirty="0" err="1"/>
            <a:t>aprobado</a:t>
          </a:r>
          <a:r>
            <a:rPr lang="en-US" sz="1400" b="0" dirty="0"/>
            <a:t> </a:t>
          </a:r>
          <a:r>
            <a:rPr lang="en-US" sz="1400" b="0" dirty="0" err="1"/>
            <a:t>por</a:t>
          </a:r>
          <a:r>
            <a:rPr lang="en-US" sz="1400" b="0" dirty="0"/>
            <a:t> la </a:t>
          </a:r>
          <a:r>
            <a:rPr lang="en-US" sz="1400" b="0" dirty="0" err="1"/>
            <a:t>Conferencia</a:t>
          </a:r>
          <a:r>
            <a:rPr lang="en-US" sz="1400" b="0" dirty="0"/>
            <a:t>» al final del volante.</a:t>
          </a:r>
        </a:p>
      </dgm:t>
    </dgm:pt>
    <dgm:pt modelId="{AFEB22E3-B8B4-2941-80AB-A206808DD00D}" type="parTrans" cxnId="{F11AEF4C-5CBB-154B-A533-FF8E672C7C81}">
      <dgm:prSet/>
      <dgm:spPr/>
      <dgm:t>
        <a:bodyPr/>
        <a:lstStyle/>
        <a:p>
          <a:endParaRPr lang="en-US"/>
        </a:p>
      </dgm:t>
    </dgm:pt>
    <dgm:pt modelId="{CCC718FD-BDCE-6241-B074-635415B5C0BC}" type="sibTrans" cxnId="{F11AEF4C-5CBB-154B-A533-FF8E672C7C81}">
      <dgm:prSet/>
      <dgm:spPr/>
      <dgm:t>
        <a:bodyPr/>
        <a:lstStyle/>
        <a:p>
          <a:endParaRPr lang="en-US"/>
        </a:p>
      </dgm:t>
    </dgm:pt>
    <dgm:pt modelId="{C4ACB1D9-36F9-734B-A11B-3886E9F56F0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/>
            <a:t>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revisó</a:t>
          </a:r>
          <a:r>
            <a:rPr lang="en-US" sz="1400" b="0" dirty="0"/>
            <a:t> y </a:t>
          </a:r>
          <a:r>
            <a:rPr lang="en-US" sz="1400" b="0" dirty="0" err="1"/>
            <a:t>aceptó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informe</a:t>
          </a:r>
          <a:r>
            <a:rPr lang="en-US" sz="1400" b="0" dirty="0"/>
            <a:t> de </a:t>
          </a:r>
          <a:r>
            <a:rPr lang="en-US" sz="1400" b="0" dirty="0" err="1"/>
            <a:t>avance</a:t>
          </a:r>
          <a:r>
            <a:rPr lang="en-US" sz="1400" b="0" dirty="0"/>
            <a:t> </a:t>
          </a:r>
          <a:r>
            <a:rPr lang="en-US" sz="1400" b="0" dirty="0" err="1"/>
            <a:t>sobre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Proyecto de </a:t>
          </a:r>
          <a:r>
            <a:rPr lang="en-US" sz="1400" b="0" dirty="0" err="1"/>
            <a:t>difusión</a:t>
          </a:r>
          <a:r>
            <a:rPr lang="en-US" sz="1400" b="0" dirty="0"/>
            <a:t> a </a:t>
          </a:r>
          <a:r>
            <a:rPr lang="en-US" sz="1400" b="0" dirty="0" err="1"/>
            <a:t>miembros</a:t>
          </a:r>
          <a:r>
            <a:rPr lang="en-US" sz="1400" b="0" dirty="0"/>
            <a:t> de las </a:t>
          </a:r>
          <a:r>
            <a:rPr lang="en-US" sz="1400" b="0" dirty="0" err="1"/>
            <a:t>Fuerzas</a:t>
          </a:r>
          <a:r>
            <a:rPr lang="en-US" sz="1400" b="0" dirty="0"/>
            <a:t> Armadas. 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espera</a:t>
          </a:r>
          <a:r>
            <a:rPr lang="en-US" sz="1400" b="0" dirty="0"/>
            <a:t> que </a:t>
          </a:r>
          <a:r>
            <a:rPr lang="en-US" sz="1400" b="0" dirty="0" err="1"/>
            <a:t>todas</a:t>
          </a:r>
          <a:r>
            <a:rPr lang="en-US" sz="1400" b="0" dirty="0"/>
            <a:t> las </a:t>
          </a:r>
          <a:r>
            <a:rPr lang="en-US" sz="1400" b="0" dirty="0" err="1"/>
            <a:t>entrevistas</a:t>
          </a:r>
          <a:r>
            <a:rPr lang="en-US" sz="1400" b="0" dirty="0"/>
            <a:t> </a:t>
          </a:r>
          <a:r>
            <a:rPr lang="en-US" sz="1400" b="0" dirty="0" err="1"/>
            <a:t>realizadas</a:t>
          </a:r>
          <a:r>
            <a:rPr lang="en-US" sz="1400" b="0" dirty="0"/>
            <a:t> a </a:t>
          </a:r>
          <a:r>
            <a:rPr lang="en-US" sz="1400" b="0" dirty="0" err="1"/>
            <a:t>veteranos</a:t>
          </a:r>
          <a:r>
            <a:rPr lang="en-US" sz="1400" b="0" dirty="0"/>
            <a:t> y </a:t>
          </a:r>
          <a:r>
            <a:rPr lang="en-US" sz="1400" b="0" dirty="0" err="1"/>
            <a:t>miembros</a:t>
          </a:r>
          <a:r>
            <a:rPr lang="en-US" sz="1400" b="0" dirty="0"/>
            <a:t> </a:t>
          </a:r>
          <a:r>
            <a:rPr lang="en-US" sz="1400" b="0" dirty="0" err="1"/>
            <a:t>activos</a:t>
          </a:r>
          <a:r>
            <a:rPr lang="en-US" sz="1400" b="0" dirty="0"/>
            <a:t> de las </a:t>
          </a:r>
          <a:r>
            <a:rPr lang="en-US" sz="1400" b="0" dirty="0" err="1"/>
            <a:t>Fuerzas</a:t>
          </a:r>
          <a:r>
            <a:rPr lang="en-US" sz="1400" b="0" dirty="0"/>
            <a:t> Armadas se </a:t>
          </a:r>
          <a:r>
            <a:rPr lang="en-US" sz="1400" b="0" dirty="0" err="1"/>
            <a:t>publiquen</a:t>
          </a:r>
          <a:r>
            <a:rPr lang="en-US" sz="1400" b="0" dirty="0"/>
            <a:t>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aa.org</a:t>
          </a:r>
          <a:r>
            <a:rPr lang="en-US" sz="1400" b="0" dirty="0"/>
            <a:t> y </a:t>
          </a:r>
          <a:r>
            <a:rPr lang="en-US" sz="1400" b="0" dirty="0" err="1"/>
            <a:t>el</a:t>
          </a:r>
          <a:r>
            <a:rPr lang="en-US" sz="1400" b="0" dirty="0"/>
            <a:t> canal de YouTube de AA.</a:t>
          </a:r>
        </a:p>
      </dgm:t>
    </dgm:pt>
    <dgm:pt modelId="{C6B07DFF-40B8-BA47-BF9F-676D5CD91419}" type="parTrans" cxnId="{AE101C4A-BFC9-944C-A0C2-52FDD93452C8}">
      <dgm:prSet/>
      <dgm:spPr/>
      <dgm:t>
        <a:bodyPr/>
        <a:lstStyle/>
        <a:p>
          <a:endParaRPr lang="en-US"/>
        </a:p>
      </dgm:t>
    </dgm:pt>
    <dgm:pt modelId="{4B21A4DF-5F4C-2447-83E3-A15AC0284E60}" type="sibTrans" cxnId="{AE101C4A-BFC9-944C-A0C2-52FDD93452C8}">
      <dgm:prSet/>
      <dgm:spPr/>
      <dgm:t>
        <a:bodyPr/>
        <a:lstStyle/>
        <a:p>
          <a:endParaRPr lang="en-US"/>
        </a:p>
      </dgm:t>
    </dgm:pt>
    <dgm:pt modelId="{270740E8-D62C-C145-8785-A41BF1DF2F4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/>
            <a:t>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solicitó</a:t>
          </a:r>
          <a:r>
            <a:rPr lang="en-US" sz="1400" b="0" dirty="0"/>
            <a:t> que se </a:t>
          </a:r>
          <a:r>
            <a:rPr lang="en-US" sz="1400" b="0" dirty="0" err="1"/>
            <a:t>modifique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lenguaje</a:t>
          </a:r>
          <a:r>
            <a:rPr lang="en-US" sz="1400" b="0" dirty="0"/>
            <a:t> </a:t>
          </a:r>
          <a:r>
            <a:rPr lang="en-US" sz="1400" b="0" dirty="0" err="1"/>
            <a:t>utilizado</a:t>
          </a:r>
          <a:r>
            <a:rPr lang="en-US" sz="1400" b="0" dirty="0"/>
            <a:t>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aa.org</a:t>
          </a:r>
          <a:r>
            <a:rPr lang="en-US" sz="1400" b="0" dirty="0"/>
            <a:t>/military para que sea </a:t>
          </a:r>
          <a:r>
            <a:rPr lang="en-US" sz="1400" b="0" dirty="0" err="1"/>
            <a:t>más</a:t>
          </a:r>
          <a:r>
            <a:rPr lang="en-US" sz="1400" b="0" dirty="0"/>
            <a:t> </a:t>
          </a:r>
          <a:r>
            <a:rPr lang="en-US" sz="1400" b="0" dirty="0" err="1"/>
            <a:t>atractivo</a:t>
          </a:r>
          <a:r>
            <a:rPr lang="en-US" sz="1400" b="0" dirty="0"/>
            <a:t> e inspire a </a:t>
          </a:r>
          <a:r>
            <a:rPr lang="en-US" sz="1400" b="0" dirty="0" err="1"/>
            <a:t>los</a:t>
          </a:r>
          <a:r>
            <a:rPr lang="en-US" sz="1400" b="0" dirty="0"/>
            <a:t> </a:t>
          </a:r>
          <a:r>
            <a:rPr lang="en-US" sz="1400" b="0" dirty="0" err="1"/>
            <a:t>miembros</a:t>
          </a:r>
          <a:r>
            <a:rPr lang="en-US" sz="1400" b="0" dirty="0"/>
            <a:t> de AA que </a:t>
          </a:r>
          <a:r>
            <a:rPr lang="en-US" sz="1400" b="0" dirty="0" err="1"/>
            <a:t>sean</a:t>
          </a:r>
          <a:r>
            <a:rPr lang="en-US" sz="1400" b="0" dirty="0"/>
            <a:t> </a:t>
          </a:r>
          <a:r>
            <a:rPr lang="en-US" sz="1400" b="0" dirty="0" err="1"/>
            <a:t>veteranos</a:t>
          </a:r>
          <a:r>
            <a:rPr lang="en-US" sz="1400" b="0" dirty="0"/>
            <a:t> de las </a:t>
          </a:r>
          <a:r>
            <a:rPr lang="en-US" sz="1400" b="0" dirty="0" err="1"/>
            <a:t>Fuerzas</a:t>
          </a:r>
          <a:r>
            <a:rPr lang="en-US" sz="1400" b="0" dirty="0"/>
            <a:t> Armadas a </a:t>
          </a:r>
          <a:r>
            <a:rPr lang="en-US" sz="1400" b="0" dirty="0" err="1"/>
            <a:t>ofrecerse</a:t>
          </a:r>
          <a:r>
            <a:rPr lang="en-US" sz="1400" b="0" dirty="0"/>
            <a:t> </a:t>
          </a:r>
          <a:r>
            <a:rPr lang="en-US" sz="1400" b="0" dirty="0" err="1"/>
            <a:t>como</a:t>
          </a:r>
          <a:r>
            <a:rPr lang="en-US" sz="1400" b="0" dirty="0"/>
            <a:t> </a:t>
          </a:r>
          <a:r>
            <a:rPr lang="en-US" sz="1400" b="0" dirty="0" err="1"/>
            <a:t>voluntarios</a:t>
          </a:r>
          <a:r>
            <a:rPr lang="en-US" sz="1400" b="0" dirty="0"/>
            <a:t> para las </a:t>
          </a:r>
          <a:r>
            <a:rPr lang="en-US" sz="1400" b="0" dirty="0" err="1"/>
            <a:t>entrevistas</a:t>
          </a:r>
          <a:r>
            <a:rPr lang="en-US" sz="1400" b="0" dirty="0"/>
            <a:t> de audio.</a:t>
          </a:r>
        </a:p>
      </dgm:t>
    </dgm:pt>
    <dgm:pt modelId="{BB06B68D-B000-6341-A10E-EB512E5786E0}" type="parTrans" cxnId="{A220285C-7AB7-5448-9BC3-18FC408A5BBA}">
      <dgm:prSet/>
      <dgm:spPr/>
      <dgm:t>
        <a:bodyPr/>
        <a:lstStyle/>
        <a:p>
          <a:endParaRPr lang="en-US"/>
        </a:p>
      </dgm:t>
    </dgm:pt>
    <dgm:pt modelId="{78E63FD5-880D-E24A-8C3D-600B0E30D7EA}" type="sibTrans" cxnId="{A220285C-7AB7-5448-9BC3-18FC408A5BBA}">
      <dgm:prSet/>
      <dgm:spPr/>
      <dgm:t>
        <a:bodyPr/>
        <a:lstStyle/>
        <a:p>
          <a:endParaRPr lang="en-US"/>
        </a:p>
      </dgm:t>
    </dgm:pt>
    <dgm:pt modelId="{B76C21C0-2790-FE4B-AF57-19D7D1D6B95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/>
            <a:t>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debatió</a:t>
          </a:r>
          <a:r>
            <a:rPr lang="en-US" sz="1400" b="0" dirty="0"/>
            <a:t> </a:t>
          </a:r>
          <a:r>
            <a:rPr lang="en-US" sz="1400" b="0" dirty="0" err="1"/>
            <a:t>sobre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artículo</a:t>
          </a:r>
          <a:r>
            <a:rPr lang="en-US" sz="1400" b="0" dirty="0"/>
            <a:t> de </a:t>
          </a:r>
          <a:r>
            <a:rPr lang="en-US" sz="1400" b="0" dirty="0" err="1"/>
            <a:t>servicio</a:t>
          </a:r>
          <a:r>
            <a:rPr lang="en-US" sz="1400" b="0" dirty="0"/>
            <a:t> «Hacer </a:t>
          </a:r>
          <a:r>
            <a:rPr lang="en-US" sz="1400" b="0" dirty="0" err="1"/>
            <a:t>accesible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mensaje</a:t>
          </a:r>
          <a:r>
            <a:rPr lang="en-US" sz="1400" b="0" dirty="0"/>
            <a:t> de AA» (F-107) [SF-107], </a:t>
          </a:r>
          <a:r>
            <a:rPr lang="en-US" sz="1400" b="0" dirty="0" err="1"/>
            <a:t>recientemente</a:t>
          </a:r>
          <a:r>
            <a:rPr lang="en-US" sz="1400" b="0" dirty="0"/>
            <a:t> </a:t>
          </a:r>
          <a:r>
            <a:rPr lang="en-US" sz="1400" b="0" dirty="0" err="1"/>
            <a:t>revisado</a:t>
          </a:r>
          <a:r>
            <a:rPr lang="en-US" sz="1400" b="0" dirty="0"/>
            <a:t>,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que se </a:t>
          </a:r>
          <a:r>
            <a:rPr lang="en-US" sz="1400" b="0" dirty="0" err="1"/>
            <a:t>agregaron</a:t>
          </a:r>
          <a:r>
            <a:rPr lang="en-US" sz="1400" b="0" dirty="0"/>
            <a:t> las </a:t>
          </a:r>
          <a:r>
            <a:rPr lang="en-US" sz="1400" b="0" dirty="0" err="1"/>
            <a:t>experiencias</a:t>
          </a:r>
          <a:r>
            <a:rPr lang="en-US" sz="1400" b="0" dirty="0"/>
            <a:t> </a:t>
          </a:r>
          <a:r>
            <a:rPr lang="en-US" sz="1400" b="0" dirty="0" err="1"/>
            <a:t>compartidas</a:t>
          </a:r>
          <a:r>
            <a:rPr lang="en-US" sz="1400" b="0" dirty="0"/>
            <a:t> de </a:t>
          </a:r>
          <a:r>
            <a:rPr lang="en-US" sz="1400" b="0" dirty="0" err="1"/>
            <a:t>alcohólicos</a:t>
          </a:r>
          <a:r>
            <a:rPr lang="en-US" sz="1400" b="0" dirty="0"/>
            <a:t> </a:t>
          </a:r>
          <a:r>
            <a:rPr lang="en-US" sz="1400" b="0" dirty="0" err="1"/>
            <a:t>neurodivergentes</a:t>
          </a:r>
          <a:r>
            <a:rPr lang="en-US" sz="1400" b="0" dirty="0"/>
            <a:t> y se </a:t>
          </a:r>
          <a:r>
            <a:rPr lang="en-US" sz="1400" b="0" dirty="0" err="1"/>
            <a:t>realizaron</a:t>
          </a:r>
          <a:r>
            <a:rPr lang="en-US" sz="1400" b="0" dirty="0"/>
            <a:t> </a:t>
          </a:r>
          <a:r>
            <a:rPr lang="en-US" sz="1400" b="0" dirty="0" err="1"/>
            <a:t>varias</a:t>
          </a:r>
          <a:r>
            <a:rPr lang="en-US" sz="1400" b="0" dirty="0"/>
            <a:t> </a:t>
          </a:r>
          <a:r>
            <a:rPr lang="en-US" sz="1400" b="0" dirty="0" err="1"/>
            <a:t>sugerencias</a:t>
          </a:r>
          <a:r>
            <a:rPr lang="en-US" sz="1400" b="0" dirty="0"/>
            <a:t> para que </a:t>
          </a:r>
          <a:r>
            <a:rPr lang="en-US" sz="1400" b="0" dirty="0" err="1"/>
            <a:t>sean</a:t>
          </a:r>
          <a:r>
            <a:rPr lang="en-US" sz="1400" b="0" dirty="0"/>
            <a:t> </a:t>
          </a:r>
          <a:r>
            <a:rPr lang="en-US" sz="1400" b="0" dirty="0" err="1"/>
            <a:t>incluidas</a:t>
          </a:r>
          <a:r>
            <a:rPr lang="en-US" sz="1400" b="0" dirty="0"/>
            <a:t>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una</a:t>
          </a:r>
          <a:r>
            <a:rPr lang="en-US" sz="1400" b="0" dirty="0"/>
            <a:t> </a:t>
          </a:r>
          <a:r>
            <a:rPr lang="en-US" sz="1400" b="0" dirty="0" err="1"/>
            <a:t>futura</a:t>
          </a:r>
          <a:r>
            <a:rPr lang="en-US" sz="1400" b="0" dirty="0"/>
            <a:t> </a:t>
          </a:r>
          <a:r>
            <a:rPr lang="en-US" sz="1400" b="0" dirty="0" err="1"/>
            <a:t>revisión</a:t>
          </a:r>
          <a:r>
            <a:rPr lang="en-US" sz="1400" b="0" dirty="0"/>
            <a:t>.</a:t>
          </a:r>
        </a:p>
      </dgm:t>
    </dgm:pt>
    <dgm:pt modelId="{954EDFEA-F956-B84C-8415-4514FCAAC691}" type="parTrans" cxnId="{A4121B51-48E4-464A-A3A7-78FEE99D6FAB}">
      <dgm:prSet/>
      <dgm:spPr/>
      <dgm:t>
        <a:bodyPr/>
        <a:lstStyle/>
        <a:p>
          <a:endParaRPr lang="en-US"/>
        </a:p>
      </dgm:t>
    </dgm:pt>
    <dgm:pt modelId="{916A8EB3-DBB7-4E44-A151-88D505611F5B}" type="sibTrans" cxnId="{A4121B51-48E4-464A-A3A7-78FEE99D6FAB}">
      <dgm:prSet/>
      <dgm:spPr/>
      <dgm:t>
        <a:bodyPr/>
        <a:lstStyle/>
        <a:p>
          <a:endParaRPr lang="en-US"/>
        </a:p>
      </dgm:t>
    </dgm:pt>
    <dgm:pt modelId="{A0F65D81-2EF5-0749-B718-20456A3460B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/>
            <a:t>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sugirió</a:t>
          </a:r>
          <a:r>
            <a:rPr lang="en-US" sz="1400" b="0" dirty="0"/>
            <a:t> que la </a:t>
          </a:r>
          <a:r>
            <a:rPr lang="en-US" sz="1400" b="0" dirty="0" err="1"/>
            <a:t>producción</a:t>
          </a:r>
          <a:r>
            <a:rPr lang="en-US" sz="1400" b="0" dirty="0"/>
            <a:t> de </a:t>
          </a:r>
          <a:r>
            <a:rPr lang="en-US" sz="1400" b="0" dirty="0" err="1"/>
            <a:t>una</a:t>
          </a:r>
          <a:r>
            <a:rPr lang="en-US" sz="1400" b="0" dirty="0"/>
            <a:t> </a:t>
          </a:r>
          <a:r>
            <a:rPr lang="en-US" sz="1400" b="0" dirty="0" err="1"/>
            <a:t>versión</a:t>
          </a:r>
          <a:r>
            <a:rPr lang="en-US" sz="1400" b="0" dirty="0"/>
            <a:t> </a:t>
          </a:r>
          <a:r>
            <a:rPr lang="en-US" sz="1400" b="0" dirty="0" err="1"/>
            <a:t>en</a:t>
          </a:r>
          <a:r>
            <a:rPr lang="en-US" sz="1400" b="0" dirty="0"/>
            <a:t> audio de El Libro Grande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lenguaje</a:t>
          </a:r>
          <a:r>
            <a:rPr lang="en-US" sz="1400" b="0" dirty="0"/>
            <a:t> </a:t>
          </a:r>
          <a:r>
            <a:rPr lang="en-US" sz="1400" b="0" dirty="0" err="1"/>
            <a:t>sencillo</a:t>
          </a:r>
          <a:r>
            <a:rPr lang="en-US" sz="1400" b="0" dirty="0"/>
            <a:t> </a:t>
          </a:r>
          <a:r>
            <a:rPr lang="en-US" sz="1400" b="0" dirty="0" err="1"/>
            <a:t>priorice</a:t>
          </a:r>
          <a:r>
            <a:rPr lang="en-US" sz="1400" b="0" dirty="0"/>
            <a:t> </a:t>
          </a:r>
          <a:r>
            <a:rPr lang="en-US" sz="1400" b="0" dirty="0" err="1"/>
            <a:t>el</a:t>
          </a:r>
          <a:r>
            <a:rPr lang="en-US" sz="1400" b="0" dirty="0"/>
            <a:t> </a:t>
          </a:r>
          <a:r>
            <a:rPr lang="en-US" sz="1400" b="0" dirty="0" err="1"/>
            <a:t>formato</a:t>
          </a:r>
          <a:r>
            <a:rPr lang="en-US" sz="1400" b="0" dirty="0"/>
            <a:t> de </a:t>
          </a:r>
          <a:r>
            <a:rPr lang="en-US" sz="1400" b="0" dirty="0" err="1"/>
            <a:t>audiolibro</a:t>
          </a:r>
          <a:r>
            <a:rPr lang="en-US" sz="1400" b="0" dirty="0"/>
            <a:t>.</a:t>
          </a:r>
        </a:p>
      </dgm:t>
    </dgm:pt>
    <dgm:pt modelId="{83C87C96-1ED5-4747-9ACF-9CD4F542D55E}" type="parTrans" cxnId="{C3EBD3C6-B142-5C47-9502-548948745C55}">
      <dgm:prSet/>
      <dgm:spPr/>
      <dgm:t>
        <a:bodyPr/>
        <a:lstStyle/>
        <a:p>
          <a:endParaRPr lang="en-US"/>
        </a:p>
      </dgm:t>
    </dgm:pt>
    <dgm:pt modelId="{C0C4B05C-5B02-3B43-870F-50908D479B22}" type="sibTrans" cxnId="{C3EBD3C6-B142-5C47-9502-548948745C55}">
      <dgm:prSet/>
      <dgm:spPr/>
      <dgm:t>
        <a:bodyPr/>
        <a:lstStyle/>
        <a:p>
          <a:endParaRPr lang="en-US"/>
        </a:p>
      </dgm:t>
    </dgm:pt>
    <dgm:pt modelId="{60E18CAD-A666-CF4D-B46B-B644CE83D61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/>
            <a:t>El </a:t>
          </a:r>
          <a:r>
            <a:rPr lang="en-US" sz="1400" b="0" dirty="0" err="1"/>
            <a:t>comité</a:t>
          </a:r>
          <a:r>
            <a:rPr lang="en-US" sz="1400" b="0" dirty="0"/>
            <a:t> </a:t>
          </a:r>
          <a:r>
            <a:rPr lang="en-US" sz="1400" b="0" dirty="0" err="1"/>
            <a:t>sugirió</a:t>
          </a:r>
          <a:r>
            <a:rPr lang="en-US" sz="1400" b="0" dirty="0"/>
            <a:t> que la </a:t>
          </a:r>
          <a:r>
            <a:rPr lang="en-US" sz="1400" b="0" dirty="0" err="1"/>
            <a:t>versión</a:t>
          </a:r>
          <a:r>
            <a:rPr lang="en-US" sz="1400" b="0" dirty="0"/>
            <a:t> </a:t>
          </a:r>
          <a:r>
            <a:rPr lang="en-US" sz="1400" b="0" dirty="0" err="1"/>
            <a:t>en</a:t>
          </a:r>
          <a:r>
            <a:rPr lang="en-US" sz="1400" b="0" dirty="0"/>
            <a:t> lengua de </a:t>
          </a:r>
          <a:r>
            <a:rPr lang="en-US" sz="1400" b="0" dirty="0" err="1"/>
            <a:t>señas</a:t>
          </a:r>
          <a:r>
            <a:rPr lang="en-US" sz="1400" b="0" dirty="0"/>
            <a:t> americana (ASL, </a:t>
          </a:r>
          <a:r>
            <a:rPr lang="en-US" sz="1400" b="0" dirty="0" err="1"/>
            <a:t>por</a:t>
          </a:r>
          <a:r>
            <a:rPr lang="en-US" sz="1400" b="0" dirty="0"/>
            <a:t> </a:t>
          </a:r>
          <a:r>
            <a:rPr lang="en-US" sz="1400" b="0" dirty="0" err="1"/>
            <a:t>su</a:t>
          </a:r>
          <a:r>
            <a:rPr lang="en-US" sz="1400" b="0" dirty="0"/>
            <a:t> sigla </a:t>
          </a:r>
          <a:r>
            <a:rPr lang="en-US" sz="1400" b="0" dirty="0" err="1"/>
            <a:t>en</a:t>
          </a:r>
          <a:r>
            <a:rPr lang="en-US" sz="1400" b="0" dirty="0"/>
            <a:t> </a:t>
          </a:r>
          <a:r>
            <a:rPr lang="en-US" sz="1400" b="0" dirty="0" err="1"/>
            <a:t>inglés</a:t>
          </a:r>
          <a:r>
            <a:rPr lang="en-US" sz="1400" b="0" dirty="0"/>
            <a:t>) del </a:t>
          </a:r>
          <a:r>
            <a:rPr lang="en-US" sz="1400" b="0" dirty="0" err="1"/>
            <a:t>folleto</a:t>
          </a:r>
          <a:r>
            <a:rPr lang="en-US" sz="1400" b="0" dirty="0"/>
            <a:t> «El </a:t>
          </a:r>
          <a:r>
            <a:rPr lang="en-US" sz="1400" b="0" dirty="0" err="1"/>
            <a:t>grupo</a:t>
          </a:r>
          <a:r>
            <a:rPr lang="en-US" sz="1400" b="0" dirty="0"/>
            <a:t> de AA… </a:t>
          </a:r>
          <a:r>
            <a:rPr lang="en-US" sz="1400" b="0" dirty="0" err="1"/>
            <a:t>donde</a:t>
          </a:r>
          <a:r>
            <a:rPr lang="en-US" sz="1400" b="0" dirty="0"/>
            <a:t> </a:t>
          </a:r>
          <a:r>
            <a:rPr lang="en-US" sz="1400" b="0" dirty="0" err="1"/>
            <a:t>todo</a:t>
          </a:r>
          <a:r>
            <a:rPr lang="en-US" sz="1400" b="0" dirty="0"/>
            <a:t> </a:t>
          </a:r>
          <a:r>
            <a:rPr lang="en-US" sz="1400" b="0" dirty="0" err="1"/>
            <a:t>empieza</a:t>
          </a:r>
          <a:r>
            <a:rPr lang="en-US" sz="1400" b="0" dirty="0"/>
            <a:t>» (P-16) [SP-16] se </a:t>
          </a:r>
          <a:r>
            <a:rPr lang="en-US" sz="1400" b="0" dirty="0" err="1"/>
            <a:t>priorice</a:t>
          </a:r>
          <a:r>
            <a:rPr lang="en-US" sz="1400" b="0" dirty="0"/>
            <a:t> </a:t>
          </a:r>
          <a:r>
            <a:rPr lang="en-US" sz="1400" b="0" dirty="0" err="1"/>
            <a:t>como</a:t>
          </a:r>
          <a:r>
            <a:rPr lang="en-US" sz="1400" b="0" dirty="0"/>
            <a:t> </a:t>
          </a:r>
          <a:r>
            <a:rPr lang="en-US" sz="1400" b="0" dirty="0" err="1"/>
            <a:t>proyecto</a:t>
          </a:r>
          <a:r>
            <a:rPr lang="en-US" sz="1400" b="0" dirty="0"/>
            <a:t> de ASL luego de </a:t>
          </a:r>
          <a:r>
            <a:rPr lang="en-US" sz="1400" b="0" dirty="0" err="1"/>
            <a:t>escuchar</a:t>
          </a:r>
          <a:r>
            <a:rPr lang="en-US" sz="1400" b="0" dirty="0"/>
            <a:t> la </a:t>
          </a:r>
          <a:r>
            <a:rPr lang="en-US" sz="1400" b="0" dirty="0" err="1"/>
            <a:t>necesidad</a:t>
          </a:r>
          <a:r>
            <a:rPr lang="en-US" sz="1400" b="0" dirty="0"/>
            <a:t>.</a:t>
          </a:r>
        </a:p>
      </dgm:t>
    </dgm:pt>
    <dgm:pt modelId="{91AE25DE-B1E5-7A4A-A750-1C26592DC944}" type="parTrans" cxnId="{FD7BCBE5-97A6-BD44-AE15-C13938BC2C0A}">
      <dgm:prSet/>
      <dgm:spPr/>
      <dgm:t>
        <a:bodyPr/>
        <a:lstStyle/>
        <a:p>
          <a:endParaRPr lang="en-US"/>
        </a:p>
      </dgm:t>
    </dgm:pt>
    <dgm:pt modelId="{24BCAFD4-C0B0-3345-85DC-2876FA5C6395}" type="sibTrans" cxnId="{FD7BCBE5-97A6-BD44-AE15-C13938BC2C0A}">
      <dgm:prSet/>
      <dgm:spPr/>
      <dgm:t>
        <a:bodyPr/>
        <a:lstStyle/>
        <a:p>
          <a:endParaRPr lang="en-US"/>
        </a:p>
      </dgm:t>
    </dgm:pt>
    <dgm:pt modelId="{3CAE04A1-7627-CC42-903A-FD7BDF6621D8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300" b="0" dirty="0"/>
        </a:p>
      </dgm:t>
    </dgm:pt>
    <dgm:pt modelId="{A1906321-CCEB-764C-95C6-7F0B1AB23A05}" type="parTrans" cxnId="{75CE9746-C41B-2B4F-9173-CBAADB028663}">
      <dgm:prSet/>
      <dgm:spPr/>
      <dgm:t>
        <a:bodyPr/>
        <a:lstStyle/>
        <a:p>
          <a:endParaRPr lang="en-US"/>
        </a:p>
      </dgm:t>
    </dgm:pt>
    <dgm:pt modelId="{A46E3A73-3210-E349-9D59-EDDFA316EBA8}" type="sibTrans" cxnId="{75CE9746-C41B-2B4F-9173-CBAADB028663}">
      <dgm:prSet/>
      <dgm:spPr/>
      <dgm:t>
        <a:bodyPr/>
        <a:lstStyle/>
        <a:p>
          <a:endParaRPr lang="en-US"/>
        </a:p>
      </dgm:t>
    </dgm:pt>
    <dgm:pt modelId="{02B73D8E-B3DB-CE46-BF3F-E986E7E9FED8}">
      <dgm:prSet custT="1"/>
      <dgm:spPr/>
      <dgm:t>
        <a:bodyPr/>
        <a:lstStyle/>
        <a:p>
          <a:pPr>
            <a:buNone/>
          </a:pPr>
          <a:endParaRPr lang="en-US" sz="1400" b="0" dirty="0">
            <a:latin typeface="+mn-lt"/>
            <a:cs typeface="Arial"/>
          </a:endParaRPr>
        </a:p>
      </dgm:t>
    </dgm:pt>
    <dgm:pt modelId="{5D766FFD-471F-914F-8E50-F204E671867A}" type="sibTrans" cxnId="{C96C1C32-C202-1240-B595-B592B3BAD324}">
      <dgm:prSet/>
      <dgm:spPr/>
      <dgm:t>
        <a:bodyPr/>
        <a:lstStyle/>
        <a:p>
          <a:endParaRPr lang="en-US"/>
        </a:p>
      </dgm:t>
    </dgm:pt>
    <dgm:pt modelId="{BC04119B-AF09-0F46-A298-8AFC35686A10}" type="parTrans" cxnId="{C96C1C32-C202-1240-B595-B592B3BAD324}">
      <dgm:prSet/>
      <dgm:spPr/>
      <dgm:t>
        <a:bodyPr/>
        <a:lstStyle/>
        <a:p>
          <a:endParaRPr lang="en-US"/>
        </a:p>
      </dgm:t>
    </dgm:pt>
    <dgm:pt modelId="{391751A4-57AD-C441-97B1-06D590F84B87}">
      <dgm:prSet custT="1"/>
      <dgm:spPr/>
      <dgm:t>
        <a:bodyPr/>
        <a:lstStyle/>
        <a:p>
          <a:pPr>
            <a:buNone/>
          </a:pPr>
          <a:r>
            <a:rPr lang="en-US" sz="1400" b="0" dirty="0">
              <a:latin typeface="+mn-lt"/>
              <a:cs typeface="Arial"/>
            </a:rPr>
            <a:t>«De </a:t>
          </a:r>
          <a:r>
            <a:rPr lang="en-US" sz="1400" b="0" dirty="0" err="1">
              <a:latin typeface="+mn-lt"/>
              <a:cs typeface="Arial"/>
            </a:rPr>
            <a:t>esa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comprensión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mutua</a:t>
          </a:r>
          <a:r>
            <a:rPr lang="en-US" sz="1400" b="0" dirty="0">
              <a:latin typeface="+mn-lt"/>
              <a:cs typeface="Arial"/>
            </a:rPr>
            <a:t> y del </a:t>
          </a:r>
          <a:r>
            <a:rPr lang="en-US" sz="1400" b="0" dirty="0" err="1">
              <a:latin typeface="+mn-lt"/>
              <a:cs typeface="Arial"/>
            </a:rPr>
            <a:t>programa</a:t>
          </a:r>
          <a:r>
            <a:rPr lang="en-US" sz="1400" b="0" dirty="0">
              <a:latin typeface="+mn-lt"/>
              <a:cs typeface="Arial"/>
            </a:rPr>
            <a:t> de </a:t>
          </a:r>
          <a:r>
            <a:rPr lang="en-US" sz="1400" b="0" dirty="0" err="1">
              <a:latin typeface="+mn-lt"/>
              <a:cs typeface="Arial"/>
            </a:rPr>
            <a:t>recuperación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surgió</a:t>
          </a:r>
          <a:r>
            <a:rPr lang="en-US" sz="1400" b="0" dirty="0">
              <a:latin typeface="+mn-lt"/>
              <a:cs typeface="Arial"/>
            </a:rPr>
            <a:t> la </a:t>
          </a:r>
          <a:r>
            <a:rPr lang="en-US" sz="1400" b="0" dirty="0" err="1">
              <a:latin typeface="+mn-lt"/>
              <a:cs typeface="Arial"/>
            </a:rPr>
            <a:t>fuerza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necesaria</a:t>
          </a:r>
          <a:r>
            <a:rPr lang="en-US" sz="1400" b="0" dirty="0">
              <a:latin typeface="+mn-lt"/>
              <a:cs typeface="Arial"/>
            </a:rPr>
            <a:t> para </a:t>
          </a:r>
          <a:r>
            <a:rPr lang="en-US" sz="1400" b="0" dirty="0" err="1">
              <a:latin typeface="+mn-lt"/>
              <a:cs typeface="Arial"/>
            </a:rPr>
            <a:t>rechazar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el</a:t>
          </a:r>
          <a:r>
            <a:rPr lang="en-US" sz="1400" b="0" dirty="0">
              <a:latin typeface="+mn-lt"/>
              <a:cs typeface="Arial"/>
            </a:rPr>
            <a:t> primer </a:t>
          </a:r>
          <a:r>
            <a:rPr lang="en-US" sz="1400" b="0" dirty="0" err="1">
              <a:latin typeface="+mn-lt"/>
              <a:cs typeface="Arial"/>
            </a:rPr>
            <a:t>trago</a:t>
          </a:r>
          <a:r>
            <a:rPr lang="en-US" sz="1400" b="0" dirty="0">
              <a:latin typeface="+mn-lt"/>
              <a:cs typeface="Arial"/>
            </a:rPr>
            <a:t>… </a:t>
          </a:r>
          <a:r>
            <a:rPr lang="en-US" sz="1400" b="0" dirty="0" err="1">
              <a:latin typeface="+mn-lt"/>
              <a:cs typeface="Arial"/>
            </a:rPr>
            <a:t>el</a:t>
          </a:r>
          <a:r>
            <a:rPr lang="en-US" sz="1400" b="0" dirty="0">
              <a:latin typeface="+mn-lt"/>
              <a:cs typeface="Arial"/>
            </a:rPr>
            <a:t> que </a:t>
          </a:r>
          <a:r>
            <a:rPr lang="en-US" sz="1400" b="0" dirty="0" err="1">
              <a:latin typeface="+mn-lt"/>
              <a:cs typeface="Arial"/>
            </a:rPr>
            <a:t>siempre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los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había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precipitado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hacia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el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desastre</a:t>
          </a:r>
          <a:r>
            <a:rPr lang="en-US" sz="1400" b="0" dirty="0">
              <a:latin typeface="+mn-lt"/>
              <a:cs typeface="Arial"/>
            </a:rPr>
            <a:t>»</a:t>
          </a:r>
          <a:endParaRPr lang="en-US" sz="1400" b="0" dirty="0">
            <a:solidFill>
              <a:srgbClr val="FF0000"/>
            </a:solidFill>
            <a:latin typeface="+mn-lt"/>
          </a:endParaRPr>
        </a:p>
      </dgm:t>
    </dgm:pt>
    <dgm:pt modelId="{6BDE8077-E30B-FF4A-A9FB-4BEB501E7BB0}" type="parTrans" cxnId="{C85363C1-2B7C-1B48-8100-AD420C56AE6E}">
      <dgm:prSet/>
      <dgm:spPr/>
      <dgm:t>
        <a:bodyPr/>
        <a:lstStyle/>
        <a:p>
          <a:endParaRPr lang="en-US"/>
        </a:p>
      </dgm:t>
    </dgm:pt>
    <dgm:pt modelId="{5072E0E9-EEFB-8D45-85C6-B2D26FECAF4D}" type="sibTrans" cxnId="{C85363C1-2B7C-1B48-8100-AD420C56AE6E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2" custLinFactNeighborX="217">
        <dgm:presLayoutVars>
          <dgm:chMax val="0"/>
          <dgm:bulletEnabled val="1"/>
        </dgm:presLayoutVars>
      </dgm:prSet>
      <dgm:spPr/>
    </dgm:pt>
    <dgm:pt modelId="{DA0F0DF9-EBE4-BB4B-A3DA-DE26FB7DD8D9}" type="pres">
      <dgm:prSet presAssocID="{54009056-421F-5E46-A2A0-FDFA32F96089}" presName="childText" presStyleLbl="revTx" presStyleIdx="1" presStyleCnt="2" custLinFactNeighborX="-5334" custLinFactNeighborY="4996">
        <dgm:presLayoutVars>
          <dgm:bulletEnabled val="1"/>
        </dgm:presLayoutVars>
      </dgm:prSet>
      <dgm:spPr/>
    </dgm:pt>
  </dgm:ptLst>
  <dgm:cxnLst>
    <dgm:cxn modelId="{9B42540D-9E41-8F43-97A6-0B69B1456944}" type="presOf" srcId="{B76C21C0-2790-FE4B-AF57-19D7D1D6B955}" destId="{DA0F0DF9-EBE4-BB4B-A3DA-DE26FB7DD8D9}" srcOrd="0" destOrd="4" presId="urn:microsoft.com/office/officeart/2005/8/layout/vList2"/>
    <dgm:cxn modelId="{1D490117-A02D-2545-9CEC-D15E4D1B8102}" type="presOf" srcId="{A0F65D81-2EF5-0749-B718-20456A3460B0}" destId="{DA0F0DF9-EBE4-BB4B-A3DA-DE26FB7DD8D9}" srcOrd="0" destOrd="5" presId="urn:microsoft.com/office/officeart/2005/8/layout/vList2"/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EE2B552C-AE12-114B-A7BF-A57D9ED36734}" type="presOf" srcId="{287575B4-EDC2-B042-B968-A1D313373401}" destId="{32FD11B5-E0B0-6849-BAEE-766B0254554C}" srcOrd="0" destOrd="0" presId="urn:microsoft.com/office/officeart/2005/8/layout/vList2"/>
    <dgm:cxn modelId="{789C6131-FED5-E449-A5D2-5CB09AF5C177}" type="presOf" srcId="{3CAE04A1-7627-CC42-903A-FD7BDF6621D8}" destId="{DA0F0DF9-EBE4-BB4B-A3DA-DE26FB7DD8D9}" srcOrd="0" destOrd="7" presId="urn:microsoft.com/office/officeart/2005/8/layout/vList2"/>
    <dgm:cxn modelId="{C96C1C32-C202-1240-B595-B592B3BAD324}" srcId="{872FE0E8-BADD-4B1B-8B56-8D6ED9E48015}" destId="{02B73D8E-B3DB-CE46-BF3F-E986E7E9FED8}" srcOrd="2" destOrd="0" parTransId="{BC04119B-AF09-0F46-A298-8AFC35686A10}" sibTransId="{5D766FFD-471F-914F-8E50-F204E671867A}"/>
    <dgm:cxn modelId="{B01D0D42-A936-3B42-960F-58621484E886}" type="presOf" srcId="{02B73D8E-B3DB-CE46-BF3F-E986E7E9FED8}" destId="{32FD11B5-E0B0-6849-BAEE-766B0254554C}" srcOrd="0" destOrd="2" presId="urn:microsoft.com/office/officeart/2005/8/layout/vList2"/>
    <dgm:cxn modelId="{C0112743-82ED-C442-9248-76A3F1FFB8A0}" type="presOf" srcId="{C4ACB1D9-36F9-734B-A11B-3886E9F56F07}" destId="{DA0F0DF9-EBE4-BB4B-A3DA-DE26FB7DD8D9}" srcOrd="0" destOrd="2" presId="urn:microsoft.com/office/officeart/2005/8/layout/vList2"/>
    <dgm:cxn modelId="{75CE9746-C41B-2B4F-9173-CBAADB028663}" srcId="{54009056-421F-5E46-A2A0-FDFA32F96089}" destId="{3CAE04A1-7627-CC42-903A-FD7BDF6621D8}" srcOrd="6" destOrd="0" parTransId="{A1906321-CCEB-764C-95C6-7F0B1AB23A05}" sibTransId="{A46E3A73-3210-E349-9D59-EDDFA316EBA8}"/>
    <dgm:cxn modelId="{AE101C4A-BFC9-944C-A0C2-52FDD93452C8}" srcId="{54009056-421F-5E46-A2A0-FDFA32F96089}" destId="{C4ACB1D9-36F9-734B-A11B-3886E9F56F07}" srcOrd="1" destOrd="0" parTransId="{C6B07DFF-40B8-BA47-BF9F-676D5CD91419}" sibTransId="{4B21A4DF-5F4C-2447-83E3-A15AC0284E60}"/>
    <dgm:cxn modelId="{F11AEF4C-5CBB-154B-A533-FF8E672C7C81}" srcId="{2EB6788D-BCF4-6A4A-97E0-B93463F874FF}" destId="{42B4A983-6292-934C-95FD-E1070D76242B}" srcOrd="0" destOrd="0" parTransId="{AFEB22E3-B8B4-2941-80AB-A206808DD00D}" sibTransId="{CCC718FD-BDCE-6241-B074-635415B5C0BC}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A4121B51-48E4-464A-A3A7-78FEE99D6FAB}" srcId="{54009056-421F-5E46-A2A0-FDFA32F96089}" destId="{B76C21C0-2790-FE4B-AF57-19D7D1D6B955}" srcOrd="3" destOrd="0" parTransId="{954EDFEA-F956-B84C-8415-4514FCAAC691}" sibTransId="{916A8EB3-DBB7-4E44-A151-88D505611F5B}"/>
    <dgm:cxn modelId="{A220285C-7AB7-5448-9BC3-18FC408A5BBA}" srcId="{54009056-421F-5E46-A2A0-FDFA32F96089}" destId="{270740E8-D62C-C145-8785-A41BF1DF2F40}" srcOrd="2" destOrd="0" parTransId="{BB06B68D-B000-6341-A10E-EB512E5786E0}" sibTransId="{78E63FD5-880D-E24A-8C3D-600B0E30D7EA}"/>
    <dgm:cxn modelId="{56337D6C-CE59-C143-BE9E-1882B2DB02FB}" type="presOf" srcId="{2EB6788D-BCF4-6A4A-97E0-B93463F874FF}" destId="{DA0F0DF9-EBE4-BB4B-A3DA-DE26FB7DD8D9}" srcOrd="0" destOrd="0" presId="urn:microsoft.com/office/officeart/2005/8/layout/vList2"/>
    <dgm:cxn modelId="{09CF1A73-BDFC-DC48-86AE-26C2DF4ACC57}" type="presOf" srcId="{42B4A983-6292-934C-95FD-E1070D76242B}" destId="{DA0F0DF9-EBE4-BB4B-A3DA-DE26FB7DD8D9}" srcOrd="0" destOrd="1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E073F385-0466-824F-B84F-F655E263BE82}" srcId="{54009056-421F-5E46-A2A0-FDFA32F96089}" destId="{2EB6788D-BCF4-6A4A-97E0-B93463F874FF}" srcOrd="0" destOrd="0" parTransId="{CDB77FC6-63CA-3F4F-BA68-91ADB8CEC818}" sibTransId="{A98C360F-28EE-C04E-B7B7-EF47B65C5A5C}"/>
    <dgm:cxn modelId="{A12352AB-D714-0844-9D0B-2441F3A47376}" type="presOf" srcId="{60E18CAD-A666-CF4D-B46B-B644CE83D610}" destId="{DA0F0DF9-EBE4-BB4B-A3DA-DE26FB7DD8D9}" srcOrd="0" destOrd="6" presId="urn:microsoft.com/office/officeart/2005/8/layout/vList2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C85363C1-2B7C-1B48-8100-AD420C56AE6E}" srcId="{872FE0E8-BADD-4B1B-8B56-8D6ED9E48015}" destId="{391751A4-57AD-C441-97B1-06D590F84B87}" srcOrd="1" destOrd="0" parTransId="{6BDE8077-E30B-FF4A-A9FB-4BEB501E7BB0}" sibTransId="{5072E0E9-EEFB-8D45-85C6-B2D26FECAF4D}"/>
    <dgm:cxn modelId="{C3EBD3C6-B142-5C47-9502-548948745C55}" srcId="{54009056-421F-5E46-A2A0-FDFA32F96089}" destId="{A0F65D81-2EF5-0749-B718-20456A3460B0}" srcOrd="4" destOrd="0" parTransId="{83C87C96-1ED5-4747-9ACF-9CD4F542D55E}" sibTransId="{C0C4B05C-5B02-3B43-870F-50908D479B22}"/>
    <dgm:cxn modelId="{2F0521D1-2988-F647-9BB3-D5871F32C6A3}" type="presOf" srcId="{872FE0E8-BADD-4B1B-8B56-8D6ED9E48015}" destId="{EF836C9C-CF91-8442-8EAA-E04BEB5F442A}" srcOrd="0" destOrd="0" presId="urn:microsoft.com/office/officeart/2005/8/layout/vList2"/>
    <dgm:cxn modelId="{DC505AE2-F8FB-8B40-A70D-E131F96FD3D6}" type="presOf" srcId="{54009056-421F-5E46-A2A0-FDFA32F96089}" destId="{D13EDAB3-2BE6-D646-A09A-E4C34A1AF40F}" srcOrd="0" destOrd="0" presId="urn:microsoft.com/office/officeart/2005/8/layout/vList2"/>
    <dgm:cxn modelId="{FD7BCBE5-97A6-BD44-AE15-C13938BC2C0A}" srcId="{54009056-421F-5E46-A2A0-FDFA32F96089}" destId="{60E18CAD-A666-CF4D-B46B-B644CE83D610}" srcOrd="5" destOrd="0" parTransId="{91AE25DE-B1E5-7A4A-A750-1C26592DC944}" sibTransId="{24BCAFD4-C0B0-3345-85DC-2876FA5C6395}"/>
    <dgm:cxn modelId="{FE3B10E7-3FE7-7740-B808-120B8D322B82}" type="presOf" srcId="{391751A4-57AD-C441-97B1-06D590F84B87}" destId="{32FD11B5-E0B0-6849-BAEE-766B0254554C}" srcOrd="0" destOrd="1" presId="urn:microsoft.com/office/officeart/2005/8/layout/vList2"/>
    <dgm:cxn modelId="{7F8789F3-CA65-E445-BC52-1882A00C6E45}" type="presOf" srcId="{270740E8-D62C-C145-8785-A41BF1DF2F40}" destId="{DA0F0DF9-EBE4-BB4B-A3DA-DE26FB7DD8D9}" srcOrd="0" destOrd="3" presId="urn:microsoft.com/office/officeart/2005/8/layout/vList2"/>
    <dgm:cxn modelId="{655B72BF-976B-874C-95F8-6E82D3B87BFD}" type="presParOf" srcId="{34E1F103-3C38-D042-B3EA-77B5A1F654A5}" destId="{EF836C9C-CF91-8442-8EAA-E04BEB5F442A}" srcOrd="0" destOrd="0" presId="urn:microsoft.com/office/officeart/2005/8/layout/vList2"/>
    <dgm:cxn modelId="{7A375A10-3E3A-5F46-98F3-07CB3D97462B}" type="presParOf" srcId="{34E1F103-3C38-D042-B3EA-77B5A1F654A5}" destId="{32FD11B5-E0B0-6849-BAEE-766B0254554C}" srcOrd="1" destOrd="0" presId="urn:microsoft.com/office/officeart/2005/8/layout/vList2"/>
    <dgm:cxn modelId="{612DB58C-1170-E343-AEA3-BD8B44F2E232}" type="presParOf" srcId="{34E1F103-3C38-D042-B3EA-77B5A1F654A5}" destId="{D13EDAB3-2BE6-D646-A09A-E4C34A1AF40F}" srcOrd="2" destOrd="0" presId="urn:microsoft.com/office/officeart/2005/8/layout/vList2"/>
    <dgm:cxn modelId="{1C6D1498-D4F1-314F-B572-DFAE4D039331}" type="presParOf" srcId="{34E1F103-3C38-D042-B3EA-77B5A1F654A5}" destId="{DA0F0DF9-EBE4-BB4B-A3DA-DE26FB7DD8D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Acciones</a:t>
          </a:r>
          <a:r>
            <a:rPr lang="en-US" sz="1900" b="1" dirty="0"/>
            <a:t> </a:t>
          </a:r>
          <a:r>
            <a:rPr lang="en-US" sz="1900" b="1" dirty="0" err="1"/>
            <a:t>Consultivass</a:t>
          </a:r>
          <a:r>
            <a:rPr lang="en-US" sz="1900" b="1" dirty="0"/>
            <a:t>: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 </a:t>
          </a:r>
          <a:r>
            <a:rPr lang="en-US" sz="1600" b="1" spc="-50" dirty="0">
              <a:latin typeface="+mn-lt"/>
              <a:cs typeface="Arial"/>
            </a:rPr>
            <a:t>A</a:t>
          </a:r>
          <a:r>
            <a:rPr lang="en-US" sz="1600" b="1" dirty="0">
              <a:latin typeface="+mn-lt"/>
              <a:cs typeface="Arial"/>
            </a:rPr>
            <a:t>:</a:t>
          </a:r>
          <a:r>
            <a:rPr lang="en-US" sz="1600" b="1" spc="-60" dirty="0">
              <a:latin typeface="+mn-lt"/>
              <a:cs typeface="Arial"/>
            </a:rPr>
            <a:t>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se </a:t>
          </a:r>
          <a:r>
            <a:rPr lang="en-US" sz="1600" b="0" dirty="0" err="1">
              <a:latin typeface="+mn-lt"/>
              <a:cs typeface="Arial"/>
            </a:rPr>
            <a:t>eligieran</a:t>
          </a:r>
          <a:r>
            <a:rPr lang="en-US" sz="1600" b="0" dirty="0">
              <a:latin typeface="+mn-lt"/>
              <a:cs typeface="Arial"/>
            </a:rPr>
            <a:t> las </a:t>
          </a:r>
          <a:r>
            <a:rPr lang="en-US" sz="1600" b="0" dirty="0" err="1">
              <a:latin typeface="+mn-lt"/>
              <a:cs typeface="Arial"/>
            </a:rPr>
            <a:t>listas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candidatos</a:t>
          </a:r>
          <a:r>
            <a:rPr lang="en-US" sz="1600" b="0" dirty="0">
              <a:latin typeface="+mn-lt"/>
              <a:cs typeface="Arial"/>
            </a:rPr>
            <a:t> a </a:t>
          </a:r>
          <a:r>
            <a:rPr lang="en-US" sz="1600" b="0" dirty="0" err="1">
              <a:latin typeface="+mn-lt"/>
              <a:cs typeface="Arial"/>
            </a:rPr>
            <a:t>miembros</a:t>
          </a:r>
          <a:r>
            <a:rPr lang="en-US" sz="1600" b="0" dirty="0">
              <a:latin typeface="+mn-lt"/>
              <a:cs typeface="Arial"/>
            </a:rPr>
            <a:t> del Consejo de Administración y a </a:t>
          </a:r>
          <a:r>
            <a:rPr lang="en-US" sz="1600" b="0" dirty="0" err="1">
              <a:latin typeface="+mn-lt"/>
              <a:cs typeface="Arial"/>
            </a:rPr>
            <a:t>directivos</a:t>
          </a:r>
          <a:r>
            <a:rPr lang="en-US" sz="1600" b="0" dirty="0">
              <a:latin typeface="+mn-lt"/>
              <a:cs typeface="Arial"/>
            </a:rPr>
            <a:t> de la Junta de </a:t>
          </a:r>
          <a:r>
            <a:rPr lang="en-US" sz="1600" b="0" dirty="0" err="1">
              <a:latin typeface="+mn-lt"/>
              <a:cs typeface="Arial"/>
            </a:rPr>
            <a:t>Servicios</a:t>
          </a:r>
          <a:r>
            <a:rPr lang="en-US" sz="1600" b="0" dirty="0">
              <a:latin typeface="+mn-lt"/>
              <a:cs typeface="Arial"/>
            </a:rPr>
            <a:t> Generales de </a:t>
          </a:r>
          <a:r>
            <a:rPr lang="en-US" sz="1600" b="0" dirty="0" err="1">
              <a:latin typeface="+mn-lt"/>
              <a:cs typeface="Arial"/>
            </a:rPr>
            <a:t>Alcohólicos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dirty="0" err="1">
              <a:latin typeface="+mn-lt"/>
              <a:cs typeface="Arial"/>
            </a:rPr>
            <a:t>Anónimos</a:t>
          </a:r>
          <a:r>
            <a:rPr lang="en-US" sz="1600" b="0" dirty="0">
              <a:latin typeface="+mn-lt"/>
              <a:cs typeface="Arial"/>
            </a:rPr>
            <a:t>, Inc.
</a:t>
          </a:r>
          <a:r>
            <a:rPr lang="en-US" sz="1600" b="1" dirty="0">
              <a:latin typeface="+mn-lt"/>
              <a:cs typeface="Arial"/>
            </a:rPr>
            <a:t>Punto</a:t>
          </a:r>
          <a:r>
            <a:rPr lang="en-US" sz="1600" b="1" spc="-50" dirty="0">
              <a:latin typeface="+mn-lt"/>
              <a:cs typeface="Arial"/>
            </a:rPr>
            <a:t> B</a:t>
          </a:r>
          <a:r>
            <a:rPr lang="en-US" sz="1600" b="1" dirty="0">
              <a:latin typeface="+mn-lt"/>
              <a:cs typeface="Arial"/>
            </a:rPr>
            <a:t>:</a:t>
          </a:r>
          <a:r>
            <a:rPr lang="en-US" sz="1600" b="1" spc="-60" dirty="0">
              <a:latin typeface="+mn-lt"/>
              <a:cs typeface="Arial"/>
            </a:rPr>
            <a:t>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se </a:t>
          </a:r>
          <a:r>
            <a:rPr lang="en-US" sz="1600" b="0" dirty="0" err="1">
              <a:latin typeface="+mn-lt"/>
              <a:cs typeface="Arial"/>
            </a:rPr>
            <a:t>eligiera</a:t>
          </a:r>
          <a:r>
            <a:rPr lang="en-US" sz="1600" b="0" dirty="0">
              <a:latin typeface="+mn-lt"/>
              <a:cs typeface="Arial"/>
            </a:rPr>
            <a:t> la </a:t>
          </a:r>
          <a:r>
            <a:rPr lang="en-US" sz="1600" b="0" dirty="0" err="1">
              <a:latin typeface="+mn-lt"/>
              <a:cs typeface="Arial"/>
            </a:rPr>
            <a:t>lista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candidatos</a:t>
          </a:r>
          <a:r>
            <a:rPr lang="en-US" sz="1600" b="0" dirty="0">
              <a:latin typeface="+mn-lt"/>
              <a:cs typeface="Arial"/>
            </a:rPr>
            <a:t> a </a:t>
          </a:r>
          <a:r>
            <a:rPr lang="en-US" sz="1600" b="0" dirty="0" err="1">
              <a:latin typeface="+mn-lt"/>
              <a:cs typeface="Arial"/>
            </a:rPr>
            <a:t>directores</a:t>
          </a:r>
          <a:r>
            <a:rPr lang="en-US" sz="1600" b="0" dirty="0">
              <a:latin typeface="+mn-lt"/>
              <a:cs typeface="Arial"/>
            </a:rPr>
            <a:t> de A.A. World Services, Inc</a:t>
          </a:r>
          <a:r>
            <a:rPr lang="en-US" sz="1600" b="1" dirty="0">
              <a:solidFill>
                <a:srgbClr val="A532ED"/>
              </a:solidFill>
              <a:latin typeface="+mn-lt"/>
              <a:cs typeface="Arial"/>
            </a:rPr>
            <a:t>. ¡</a:t>
          </a:r>
          <a:r>
            <a:rPr lang="en-US" sz="1600" b="1" dirty="0" err="1">
              <a:solidFill>
                <a:srgbClr val="A532ED"/>
              </a:solidFill>
              <a:latin typeface="+mn-lt"/>
              <a:cs typeface="Arial"/>
            </a:rPr>
            <a:t>Yo</a:t>
          </a:r>
          <a:r>
            <a:rPr lang="en-US" sz="1600" b="1" dirty="0">
              <a:solidFill>
                <a:srgbClr val="A532ED"/>
              </a:solidFill>
              <a:latin typeface="+mn-lt"/>
              <a:cs typeface="Arial"/>
            </a:rPr>
            <a:t> </a:t>
          </a:r>
          <a:r>
            <a:rPr lang="en-US" sz="1600" b="1" dirty="0" err="1">
              <a:solidFill>
                <a:srgbClr val="A532ED"/>
              </a:solidFill>
              <a:latin typeface="+mn-lt"/>
              <a:cs typeface="Arial"/>
            </a:rPr>
            <a:t>voté</a:t>
          </a:r>
          <a:r>
            <a:rPr lang="en-US" sz="1600" b="1" dirty="0">
              <a:solidFill>
                <a:srgbClr val="A532ED"/>
              </a:solidFill>
              <a:latin typeface="+mn-lt"/>
              <a:cs typeface="Arial"/>
            </a:rPr>
            <a:t> </a:t>
          </a:r>
          <a:r>
            <a:rPr lang="en-US" sz="1600" b="1" dirty="0" err="1">
              <a:solidFill>
                <a:srgbClr val="A532ED"/>
              </a:solidFill>
              <a:latin typeface="+mn-lt"/>
              <a:cs typeface="Arial"/>
            </a:rPr>
            <a:t>por</a:t>
          </a:r>
          <a:r>
            <a:rPr lang="en-US" sz="1600" b="1" dirty="0">
              <a:solidFill>
                <a:srgbClr val="A532ED"/>
              </a:solidFill>
              <a:latin typeface="+mn-lt"/>
              <a:cs typeface="Arial"/>
            </a:rPr>
            <a:t> Julie!</a:t>
          </a:r>
          <a:r>
            <a:rPr lang="en-US" sz="1600" b="0" dirty="0">
              <a:latin typeface="+mn-lt"/>
              <a:cs typeface="Arial"/>
            </a:rPr>
            <a:t>
</a:t>
          </a:r>
          <a:r>
            <a:rPr lang="en-US" sz="1600" b="1" dirty="0">
              <a:latin typeface="+mn-lt"/>
              <a:cs typeface="Arial"/>
            </a:rPr>
            <a:t>Punto</a:t>
          </a:r>
          <a:r>
            <a:rPr lang="en-US" sz="1600" b="1" spc="-50" dirty="0">
              <a:latin typeface="+mn-lt"/>
              <a:cs typeface="Arial"/>
            </a:rPr>
            <a:t> C</a:t>
          </a:r>
          <a:r>
            <a:rPr lang="en-US" sz="1600" b="1" dirty="0">
              <a:latin typeface="+mn-lt"/>
              <a:cs typeface="Arial"/>
            </a:rPr>
            <a:t>:</a:t>
          </a:r>
          <a:r>
            <a:rPr lang="en-US" sz="1600" b="1" spc="-60" dirty="0">
              <a:latin typeface="+mn-lt"/>
              <a:cs typeface="Arial"/>
            </a:rPr>
            <a:t> </a:t>
          </a:r>
          <a:r>
            <a:rPr lang="en-US" sz="1600" b="0" dirty="0">
              <a:latin typeface="+mn-lt"/>
              <a:cs typeface="Arial"/>
            </a:rPr>
            <a:t>El </a:t>
          </a:r>
          <a:r>
            <a:rPr lang="en-US" sz="1600" b="0" dirty="0" err="1">
              <a:latin typeface="+mn-lt"/>
              <a:cs typeface="Arial"/>
            </a:rPr>
            <a:t>comité</a:t>
          </a:r>
          <a:r>
            <a:rPr lang="en-US" sz="1600" b="0" dirty="0">
              <a:latin typeface="+mn-lt"/>
              <a:cs typeface="Arial"/>
            </a:rPr>
            <a:t> </a:t>
          </a:r>
          <a:r>
            <a:rPr lang="en-US" sz="1600" b="0" u="sng" dirty="0" err="1">
              <a:latin typeface="+mn-lt"/>
              <a:cs typeface="Arial"/>
            </a:rPr>
            <a:t>recomendó</a:t>
          </a:r>
          <a:r>
            <a:rPr lang="en-US" sz="1600" b="0" dirty="0">
              <a:latin typeface="+mn-lt"/>
              <a:cs typeface="Arial"/>
            </a:rPr>
            <a:t> que se </a:t>
          </a:r>
          <a:r>
            <a:rPr lang="en-US" sz="1600" b="0" dirty="0" err="1">
              <a:latin typeface="+mn-lt"/>
              <a:cs typeface="Arial"/>
            </a:rPr>
            <a:t>eligiera</a:t>
          </a:r>
          <a:r>
            <a:rPr lang="en-US" sz="1600" b="0" dirty="0">
              <a:latin typeface="+mn-lt"/>
              <a:cs typeface="Arial"/>
            </a:rPr>
            <a:t> la </a:t>
          </a:r>
          <a:r>
            <a:rPr lang="en-US" sz="1600" b="0" dirty="0" err="1">
              <a:latin typeface="+mn-lt"/>
              <a:cs typeface="Arial"/>
            </a:rPr>
            <a:t>lista</a:t>
          </a:r>
          <a:r>
            <a:rPr lang="en-US" sz="1600" b="0" dirty="0">
              <a:latin typeface="+mn-lt"/>
              <a:cs typeface="Arial"/>
            </a:rPr>
            <a:t> de </a:t>
          </a:r>
          <a:r>
            <a:rPr lang="en-US" sz="1600" b="0" dirty="0" err="1">
              <a:latin typeface="+mn-lt"/>
              <a:cs typeface="Arial"/>
            </a:rPr>
            <a:t>candidatos</a:t>
          </a:r>
          <a:r>
            <a:rPr lang="en-US" sz="1600" b="0" dirty="0">
              <a:latin typeface="+mn-lt"/>
              <a:cs typeface="Arial"/>
            </a:rPr>
            <a:t> a </a:t>
          </a:r>
          <a:r>
            <a:rPr lang="en-US" sz="1600" b="0" dirty="0" err="1">
              <a:latin typeface="+mn-lt"/>
              <a:cs typeface="Arial"/>
            </a:rPr>
            <a:t>directores</a:t>
          </a:r>
          <a:r>
            <a:rPr lang="en-US" sz="1600" b="0" dirty="0">
              <a:latin typeface="+mn-lt"/>
              <a:cs typeface="Arial"/>
            </a:rPr>
            <a:t> de AA Grapevine, Inc.</a:t>
          </a:r>
          <a:endParaRPr lang="en-US" sz="16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900" b="1" dirty="0" err="1"/>
            <a:t>Comité</a:t>
          </a:r>
          <a:r>
            <a:rPr lang="en-US" sz="1900" b="1" dirty="0"/>
            <a:t> de la </a:t>
          </a:r>
          <a:r>
            <a:rPr lang="en-US" sz="1900" b="1" dirty="0" err="1"/>
            <a:t>Conferencia</a:t>
          </a:r>
          <a:r>
            <a:rPr lang="en-US" sz="1900" b="1" dirty="0"/>
            <a:t> Recommit to 2026: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5EF28B8B-D63D-5E4F-8864-30CDCC1935D3}">
      <dgm:prSet custT="1"/>
      <dgm:spPr/>
      <dgm:t>
        <a:bodyPr/>
        <a:lstStyle/>
        <a:p>
          <a:r>
            <a:rPr lang="en-US" sz="1900" dirty="0" err="1"/>
            <a:t>Recomendacións</a:t>
          </a:r>
          <a:r>
            <a:rPr lang="en-US" sz="1900" dirty="0"/>
            <a:t>:</a:t>
          </a:r>
        </a:p>
      </dgm:t>
    </dgm:pt>
    <dgm:pt modelId="{8347C44A-553E-A044-88AF-D845F5CA07E5}" type="parTrans" cxnId="{794659C6-727E-7443-828F-5C8163062ACD}">
      <dgm:prSet/>
      <dgm:spPr/>
      <dgm:t>
        <a:bodyPr/>
        <a:lstStyle/>
        <a:p>
          <a:endParaRPr lang="en-US"/>
        </a:p>
      </dgm:t>
    </dgm:pt>
    <dgm:pt modelId="{1DE04A45-1E4F-5C44-B8CB-114001E07B99}" type="sibTrans" cxnId="{794659C6-727E-7443-828F-5C8163062ACD}">
      <dgm:prSet/>
      <dgm:spPr/>
      <dgm:t>
        <a:bodyPr/>
        <a:lstStyle/>
        <a:p>
          <a:endParaRPr lang="en-US"/>
        </a:p>
      </dgm:t>
    </dgm:pt>
    <dgm:pt modelId="{67AC07EA-C67C-994E-BE54-299599595A2D}">
      <dgm:prSet custT="1"/>
      <dgm:spPr/>
      <dgm:t>
        <a:bodyPr/>
        <a:lstStyle/>
        <a:p>
          <a:pPr>
            <a:buNone/>
          </a:pPr>
          <a:r>
            <a:rPr lang="en-US" sz="1600" b="1" dirty="0" err="1">
              <a:latin typeface="+mn-lt"/>
              <a:cs typeface="Arial"/>
            </a:rPr>
            <a:t>Nuevos</a:t>
          </a:r>
          <a:r>
            <a:rPr lang="en-US" sz="1600" b="1" dirty="0">
              <a:latin typeface="+mn-lt"/>
              <a:cs typeface="Arial"/>
            </a:rPr>
            <a:t> </a:t>
          </a:r>
          <a:r>
            <a:rPr lang="en-US" sz="1600" b="1" dirty="0" err="1">
              <a:latin typeface="+mn-lt"/>
              <a:cs typeface="Arial"/>
            </a:rPr>
            <a:t>asuntos</a:t>
          </a:r>
          <a:r>
            <a:rPr lang="en-US" sz="1600" b="1" dirty="0">
              <a:latin typeface="+mn-lt"/>
              <a:cs typeface="Arial"/>
            </a:rPr>
            <a:t>: </a:t>
          </a:r>
          <a:r>
            <a:rPr lang="en-US" sz="1600" dirty="0">
              <a:latin typeface="+mn-lt"/>
              <a:cs typeface="Arial"/>
            </a:rPr>
            <a:t>El </a:t>
          </a:r>
          <a:r>
            <a:rPr lang="en-US" sz="1600" dirty="0" err="1">
              <a:latin typeface="+mn-lt"/>
              <a:cs typeface="Arial"/>
            </a:rPr>
            <a:t>comité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u="sng" dirty="0" err="1">
              <a:latin typeface="+mn-lt"/>
              <a:cs typeface="Arial"/>
            </a:rPr>
            <a:t>recomendó</a:t>
          </a:r>
          <a:r>
            <a:rPr lang="en-US" sz="1600" dirty="0">
              <a:latin typeface="+mn-lt"/>
              <a:cs typeface="Arial"/>
            </a:rPr>
            <a:t> que las </a:t>
          </a:r>
          <a:r>
            <a:rPr lang="en-US" sz="1600" dirty="0" err="1">
              <a:latin typeface="+mn-lt"/>
              <a:cs typeface="Arial"/>
            </a:rPr>
            <a:t>mociones</a:t>
          </a:r>
          <a:r>
            <a:rPr lang="en-US" sz="1600" dirty="0">
              <a:latin typeface="+mn-lt"/>
              <a:cs typeface="Arial"/>
            </a:rPr>
            <a:t> para </a:t>
          </a:r>
          <a:r>
            <a:rPr lang="en-US" sz="1600" dirty="0" err="1">
              <a:latin typeface="+mn-lt"/>
              <a:cs typeface="Arial"/>
            </a:rPr>
            <a:t>censurar</a:t>
          </a:r>
          <a:r>
            <a:rPr lang="en-US" sz="1600" dirty="0">
              <a:latin typeface="+mn-lt"/>
              <a:cs typeface="Arial"/>
            </a:rPr>
            <a:t> o </a:t>
          </a:r>
          <a:r>
            <a:rPr lang="en-US" sz="1600" dirty="0" err="1">
              <a:latin typeface="+mn-lt"/>
              <a:cs typeface="Arial"/>
            </a:rPr>
            <a:t>reorganizar</a:t>
          </a:r>
          <a:r>
            <a:rPr lang="en-US" sz="1600" dirty="0">
              <a:latin typeface="+mn-lt"/>
              <a:cs typeface="Arial"/>
            </a:rPr>
            <a:t> la Junta de </a:t>
          </a:r>
          <a:r>
            <a:rPr lang="en-US" sz="1600" dirty="0" err="1">
              <a:latin typeface="+mn-lt"/>
              <a:cs typeface="Arial"/>
            </a:rPr>
            <a:t>Servicios</a:t>
          </a:r>
          <a:r>
            <a:rPr lang="en-US" sz="1600" dirty="0">
              <a:latin typeface="+mn-lt"/>
              <a:cs typeface="Arial"/>
            </a:rPr>
            <a:t> Generales </a:t>
          </a:r>
          <a:r>
            <a:rPr lang="en-US" sz="1600" dirty="0" err="1">
              <a:latin typeface="+mn-lt"/>
              <a:cs typeface="Arial"/>
            </a:rPr>
            <a:t>sean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enviadas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directamente</a:t>
          </a:r>
          <a:r>
            <a:rPr lang="en-US" sz="1600" dirty="0">
              <a:latin typeface="+mn-lt"/>
              <a:cs typeface="Arial"/>
            </a:rPr>
            <a:t> al </a:t>
          </a:r>
          <a:r>
            <a:rPr lang="en-US" sz="1600" dirty="0" err="1">
              <a:latin typeface="+mn-lt"/>
              <a:cs typeface="Arial"/>
            </a:rPr>
            <a:t>comité</a:t>
          </a:r>
          <a:r>
            <a:rPr lang="en-US" sz="1600" dirty="0">
              <a:latin typeface="+mn-lt"/>
              <a:cs typeface="Arial"/>
            </a:rPr>
            <a:t> de la </a:t>
          </a:r>
          <a:r>
            <a:rPr lang="en-US" sz="1600" dirty="0" err="1">
              <a:latin typeface="+mn-lt"/>
              <a:cs typeface="Arial"/>
            </a:rPr>
            <a:t>conferencia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sobre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los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Custodios</a:t>
          </a:r>
          <a:r>
            <a:rPr lang="en-US" sz="1600" dirty="0">
              <a:latin typeface="+mn-lt"/>
              <a:cs typeface="Arial"/>
            </a:rPr>
            <a:t>, </a:t>
          </a:r>
          <a:r>
            <a:rPr lang="en-US" sz="1600" dirty="0" err="1">
              <a:latin typeface="+mn-lt"/>
              <a:cs typeface="Arial"/>
            </a:rPr>
            <a:t>como</a:t>
          </a:r>
          <a:r>
            <a:rPr lang="en-US" sz="1600" dirty="0">
              <a:latin typeface="+mn-lt"/>
              <a:cs typeface="Arial"/>
            </a:rPr>
            <a:t> material para </a:t>
          </a:r>
          <a:r>
            <a:rPr lang="en-US" sz="1600" dirty="0" err="1">
              <a:latin typeface="+mn-lt"/>
              <a:cs typeface="Arial"/>
            </a:rPr>
            <a:t>uso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exclusivo</a:t>
          </a:r>
          <a:r>
            <a:rPr lang="en-US" sz="1600" dirty="0">
              <a:latin typeface="+mn-lt"/>
              <a:cs typeface="Arial"/>
            </a:rPr>
            <a:t> del </a:t>
          </a:r>
          <a:r>
            <a:rPr lang="en-US" sz="1600" dirty="0" err="1">
              <a:latin typeface="+mn-lt"/>
              <a:cs typeface="Arial"/>
            </a:rPr>
            <a:t>comité</a:t>
          </a:r>
          <a:r>
            <a:rPr lang="en-US" sz="1600" spc="-10" dirty="0">
              <a:latin typeface="+mn-lt"/>
              <a:cs typeface="Arial"/>
            </a:rPr>
            <a:t>.</a:t>
          </a:r>
          <a:r>
            <a:rPr lang="en-US" sz="1600" i="1" spc="-10" dirty="0">
              <a:latin typeface="+mn-lt"/>
              <a:cs typeface="Arial"/>
            </a:rPr>
            <a:t> -</a:t>
          </a:r>
          <a:r>
            <a:rPr lang="en-US" sz="1600" i="1" dirty="0">
              <a:latin typeface="+mn-lt"/>
              <a:cs typeface="Arial"/>
            </a:rPr>
            <a:t>Compromiso de </a:t>
          </a:r>
          <a:r>
            <a:rPr lang="en-US" sz="1600" i="1" dirty="0" err="1">
              <a:latin typeface="+mn-lt"/>
              <a:cs typeface="Arial"/>
            </a:rPr>
            <a:t>Custodios</a:t>
          </a:r>
          <a:r>
            <a:rPr lang="en-US" sz="1600" i="1" dirty="0">
              <a:latin typeface="+mn-lt"/>
              <a:cs typeface="Arial"/>
            </a:rPr>
            <a:t> de para 2026-</a:t>
          </a:r>
          <a:endParaRPr lang="en-US" sz="1600" dirty="0">
            <a:latin typeface="+mn-lt"/>
            <a:cs typeface="Arial"/>
          </a:endParaRPr>
        </a:p>
      </dgm:t>
    </dgm:pt>
    <dgm:pt modelId="{A9971F46-1E69-E345-834D-7D59E8D33A45}" type="parTrans" cxnId="{9EE74A85-77D2-0F4F-8F6F-EFDE93049BF0}">
      <dgm:prSet/>
      <dgm:spPr/>
      <dgm:t>
        <a:bodyPr/>
        <a:lstStyle/>
        <a:p>
          <a:endParaRPr lang="en-US"/>
        </a:p>
      </dgm:t>
    </dgm:pt>
    <dgm:pt modelId="{1D8ED7A6-BD14-9343-9DD5-8C7E91864692}" type="sibTrans" cxnId="{9EE74A85-77D2-0F4F-8F6F-EFDE93049BF0}">
      <dgm:prSet/>
      <dgm:spPr/>
      <dgm:t>
        <a:bodyPr/>
        <a:lstStyle/>
        <a:p>
          <a:endParaRPr lang="en-US"/>
        </a:p>
      </dgm:t>
    </dgm:pt>
    <dgm:pt modelId="{7CD3E1A1-A631-4440-A46B-C114E205A358}">
      <dgm:prSet custT="1"/>
      <dgm:spPr/>
      <dgm:t>
        <a:bodyPr/>
        <a:lstStyle/>
        <a:p>
          <a:pPr>
            <a:buNone/>
          </a:pPr>
          <a:r>
            <a:rPr lang="en-US" sz="1600" b="1" dirty="0">
              <a:latin typeface="+mn-lt"/>
              <a:cs typeface="Arial"/>
            </a:rPr>
            <a:t>Punto</a:t>
          </a:r>
          <a:r>
            <a:rPr lang="en-US" sz="1600" b="1" spc="-50" dirty="0">
              <a:latin typeface="+mn-lt"/>
              <a:cs typeface="Arial"/>
            </a:rPr>
            <a:t> </a:t>
          </a:r>
          <a:r>
            <a:rPr lang="en-US" sz="1600" b="1" dirty="0">
              <a:latin typeface="+mn-lt"/>
              <a:cs typeface="Arial"/>
            </a:rPr>
            <a:t>D:</a:t>
          </a:r>
          <a:r>
            <a:rPr lang="en-US" sz="1600" b="1" spc="-60" dirty="0">
              <a:latin typeface="+mn-lt"/>
              <a:cs typeface="Arial"/>
            </a:rPr>
            <a:t> </a:t>
          </a:r>
          <a:r>
            <a:rPr lang="en-US" sz="1600" dirty="0">
              <a:latin typeface="+mn-lt"/>
              <a:cs typeface="Arial"/>
            </a:rPr>
            <a:t>El </a:t>
          </a:r>
          <a:r>
            <a:rPr lang="en-US" sz="1600" dirty="0" err="1">
              <a:latin typeface="+mn-lt"/>
              <a:cs typeface="Arial"/>
            </a:rPr>
            <a:t>comité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u="sng" dirty="0" err="1">
              <a:latin typeface="+mn-lt"/>
              <a:cs typeface="Arial"/>
            </a:rPr>
            <a:t>recomendó</a:t>
          </a:r>
          <a:r>
            <a:rPr lang="en-US" sz="1600" dirty="0">
              <a:latin typeface="+mn-lt"/>
              <a:cs typeface="Arial"/>
            </a:rPr>
            <a:t> que </a:t>
          </a:r>
          <a:r>
            <a:rPr lang="en-US" sz="1600" dirty="0" err="1">
              <a:latin typeface="+mn-lt"/>
              <a:cs typeface="Arial"/>
            </a:rPr>
            <a:t>el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folleto</a:t>
          </a:r>
          <a:r>
            <a:rPr lang="en-US" sz="1600" dirty="0">
              <a:latin typeface="+mn-lt"/>
              <a:cs typeface="Arial"/>
            </a:rPr>
            <a:t> «¿Se </a:t>
          </a:r>
          <a:r>
            <a:rPr lang="en-US" sz="1600" dirty="0" err="1">
              <a:latin typeface="+mn-lt"/>
              <a:cs typeface="Arial"/>
            </a:rPr>
            <a:t>cree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usted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diferente</a:t>
          </a:r>
          <a:r>
            <a:rPr lang="en-US" sz="1600" dirty="0">
              <a:latin typeface="+mn-lt"/>
              <a:cs typeface="Arial"/>
            </a:rPr>
            <a:t>?» sea </a:t>
          </a:r>
          <a:r>
            <a:rPr lang="en-US" sz="1600" dirty="0" err="1">
              <a:latin typeface="+mn-lt"/>
              <a:cs typeface="Arial"/>
            </a:rPr>
            <a:t>sacado</a:t>
          </a:r>
          <a:r>
            <a:rPr lang="en-US" sz="1600" dirty="0">
              <a:latin typeface="+mn-lt"/>
              <a:cs typeface="Arial"/>
            </a:rPr>
            <a:t> de </a:t>
          </a:r>
          <a:r>
            <a:rPr lang="en-US" sz="1600" dirty="0" err="1">
              <a:latin typeface="+mn-lt"/>
              <a:cs typeface="Arial"/>
            </a:rPr>
            <a:t>circulación</a:t>
          </a:r>
          <a:r>
            <a:rPr lang="en-US" sz="1600" dirty="0">
              <a:latin typeface="+mn-lt"/>
              <a:cs typeface="Arial"/>
            </a:rPr>
            <a:t>. El </a:t>
          </a:r>
          <a:r>
            <a:rPr lang="en-US" sz="1600" dirty="0" err="1">
              <a:latin typeface="+mn-lt"/>
              <a:cs typeface="Arial"/>
            </a:rPr>
            <a:t>comité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consideró</a:t>
          </a:r>
          <a:r>
            <a:rPr lang="en-US" sz="1600" dirty="0">
              <a:latin typeface="+mn-lt"/>
              <a:cs typeface="Arial"/>
            </a:rPr>
            <a:t> la </a:t>
          </a:r>
          <a:r>
            <a:rPr lang="en-US" sz="1600" dirty="0" err="1">
              <a:latin typeface="+mn-lt"/>
              <a:cs typeface="Arial"/>
            </a:rPr>
            <a:t>falta</a:t>
          </a:r>
          <a:r>
            <a:rPr lang="en-US" sz="1600" dirty="0">
              <a:latin typeface="+mn-lt"/>
              <a:cs typeface="Arial"/>
            </a:rPr>
            <a:t> de </a:t>
          </a:r>
          <a:r>
            <a:rPr lang="en-US" sz="1600" dirty="0" err="1">
              <a:latin typeface="+mn-lt"/>
              <a:cs typeface="Arial"/>
            </a:rPr>
            <a:t>presentación</a:t>
          </a:r>
          <a:r>
            <a:rPr lang="en-US" sz="1600" dirty="0">
              <a:latin typeface="+mn-lt"/>
              <a:cs typeface="Arial"/>
            </a:rPr>
            <a:t> de </a:t>
          </a:r>
          <a:r>
            <a:rPr lang="en-US" sz="1600" dirty="0" err="1">
              <a:latin typeface="+mn-lt"/>
              <a:cs typeface="Arial"/>
            </a:rPr>
            <a:t>historias</a:t>
          </a:r>
          <a:r>
            <a:rPr lang="en-US" sz="1600" dirty="0">
              <a:latin typeface="+mn-lt"/>
              <a:cs typeface="Arial"/>
            </a:rPr>
            <a:t> a lo largo de un </a:t>
          </a:r>
          <a:r>
            <a:rPr lang="en-US" sz="1600" dirty="0" err="1">
              <a:latin typeface="+mn-lt"/>
              <a:cs typeface="Arial"/>
            </a:rPr>
            <a:t>período</a:t>
          </a:r>
          <a:r>
            <a:rPr lang="en-US" sz="1600" dirty="0">
              <a:latin typeface="+mn-lt"/>
              <a:cs typeface="Arial"/>
            </a:rPr>
            <a:t> de </a:t>
          </a:r>
          <a:r>
            <a:rPr lang="en-US" sz="1600" dirty="0" err="1">
              <a:latin typeface="+mn-lt"/>
              <a:cs typeface="Arial"/>
            </a:rPr>
            <a:t>tiempo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como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prueba</a:t>
          </a:r>
          <a:r>
            <a:rPr lang="en-US" sz="1600" dirty="0">
              <a:latin typeface="+mn-lt"/>
              <a:cs typeface="Arial"/>
            </a:rPr>
            <a:t> de que la Comunidad </a:t>
          </a:r>
          <a:r>
            <a:rPr lang="en-US" sz="1600" dirty="0" err="1">
              <a:latin typeface="+mn-lt"/>
              <a:cs typeface="Arial"/>
            </a:rPr>
            <a:t>está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haciendo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hincapié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en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otros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folletos</a:t>
          </a:r>
          <a:r>
            <a:rPr lang="en-US" sz="1600" dirty="0">
              <a:latin typeface="+mn-lt"/>
              <a:cs typeface="Arial"/>
            </a:rPr>
            <a:t> para responder a la </a:t>
          </a:r>
          <a:r>
            <a:rPr lang="en-US" sz="1600" dirty="0" err="1">
              <a:latin typeface="+mn-lt"/>
              <a:cs typeface="Arial"/>
            </a:rPr>
            <a:t>pregunta</a:t>
          </a:r>
          <a:r>
            <a:rPr lang="en-US" sz="1600" dirty="0">
              <a:latin typeface="+mn-lt"/>
              <a:cs typeface="Arial"/>
            </a:rPr>
            <a:t> «¿</a:t>
          </a:r>
          <a:r>
            <a:rPr lang="en-US" sz="1600" dirty="0" err="1">
              <a:latin typeface="+mn-lt"/>
              <a:cs typeface="Arial"/>
            </a:rPr>
            <a:t>yo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encajo</a:t>
          </a:r>
          <a:r>
            <a:rPr lang="en-US" sz="1600" dirty="0">
              <a:latin typeface="+mn-lt"/>
              <a:cs typeface="Arial"/>
            </a:rPr>
            <a:t> </a:t>
          </a:r>
          <a:r>
            <a:rPr lang="en-US" sz="1600" dirty="0" err="1">
              <a:latin typeface="+mn-lt"/>
              <a:cs typeface="Arial"/>
            </a:rPr>
            <a:t>dentro</a:t>
          </a:r>
          <a:r>
            <a:rPr lang="en-US" sz="1600" dirty="0">
              <a:latin typeface="+mn-lt"/>
              <a:cs typeface="Arial"/>
            </a:rPr>
            <a:t> de AA?»</a:t>
          </a:r>
          <a:r>
            <a:rPr lang="en-US" sz="1600" spc="-20" dirty="0">
              <a:latin typeface="+mn-lt"/>
              <a:cs typeface="Arial"/>
            </a:rPr>
            <a:t>		</a:t>
          </a:r>
          <a:r>
            <a:rPr lang="en-US" sz="1600" b="1" spc="-1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600" b="1" spc="-1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600" b="1" dirty="0">
              <a:solidFill>
                <a:srgbClr val="FF0000"/>
              </a:solidFill>
              <a:latin typeface="+mn-lt"/>
              <a:cs typeface="Arial"/>
            </a:rPr>
            <a:t>	</a:t>
          </a:r>
          <a:r>
            <a:rPr lang="en-US" sz="1600" b="1" spc="-10" dirty="0">
              <a:solidFill>
                <a:srgbClr val="FF0000"/>
              </a:solidFill>
              <a:latin typeface="+mn-lt"/>
              <a:cs typeface="Arial"/>
            </a:rPr>
            <a:t>61/72</a:t>
          </a:r>
          <a:endParaRPr lang="en-US" sz="1600" dirty="0">
            <a:latin typeface="+mn-lt"/>
            <a:cs typeface="Arial"/>
          </a:endParaRPr>
        </a:p>
      </dgm:t>
    </dgm:pt>
    <dgm:pt modelId="{8B41EF26-9D8D-1041-9A70-0242A99580E6}" type="parTrans" cxnId="{444CFE7F-8FBA-6D49-B33B-76E88E95E1AA}">
      <dgm:prSet/>
      <dgm:spPr/>
      <dgm:t>
        <a:bodyPr/>
        <a:lstStyle/>
        <a:p>
          <a:endParaRPr lang="en-US"/>
        </a:p>
      </dgm:t>
    </dgm:pt>
    <dgm:pt modelId="{C6C098DB-D496-4C48-A3A5-A10FA89FEB56}" type="sibTrans" cxnId="{444CFE7F-8FBA-6D49-B33B-76E88E95E1AA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3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3" custLinFactNeighborX="217">
        <dgm:presLayoutVars>
          <dgm:chMax val="0"/>
          <dgm:bulletEnabled val="1"/>
        </dgm:presLayoutVars>
      </dgm:prSet>
      <dgm:spPr/>
    </dgm:pt>
    <dgm:pt modelId="{150F1F6F-1170-8F4C-84DB-024CF346FA55}" type="pres">
      <dgm:prSet presAssocID="{54009056-421F-5E46-A2A0-FDFA32F96089}" presName="childText" presStyleLbl="revTx" presStyleIdx="1" presStyleCnt="3">
        <dgm:presLayoutVars>
          <dgm:bulletEnabled val="1"/>
        </dgm:presLayoutVars>
      </dgm:prSet>
      <dgm:spPr/>
    </dgm:pt>
    <dgm:pt modelId="{0BDD88D9-AC2A-2745-A0B1-977ECF0401E7}" type="pres">
      <dgm:prSet presAssocID="{5EF28B8B-D63D-5E4F-8864-30CDCC1935D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4334CC7-0096-6442-9404-42BD0BECEA5B}" type="pres">
      <dgm:prSet presAssocID="{5EF28B8B-D63D-5E4F-8864-30CDCC1935D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9B85A329-2F1A-8E43-9FB4-1F36CD99E232}" type="presOf" srcId="{54009056-421F-5E46-A2A0-FDFA32F96089}" destId="{D13EDAB3-2BE6-D646-A09A-E4C34A1AF40F}" srcOrd="0" destOrd="0" presId="urn:microsoft.com/office/officeart/2005/8/layout/vList2"/>
    <dgm:cxn modelId="{EB0D8530-0B8B-4742-8A89-6CA268BAF7FF}" type="presOf" srcId="{5EF28B8B-D63D-5E4F-8864-30CDCC1935D3}" destId="{0BDD88D9-AC2A-2745-A0B1-977ECF0401E7}" srcOrd="0" destOrd="0" presId="urn:microsoft.com/office/officeart/2005/8/layout/vList2"/>
    <dgm:cxn modelId="{7FFD3338-2FCF-1D47-BCDB-E80AD9461311}" type="presOf" srcId="{287575B4-EDC2-B042-B968-A1D313373401}" destId="{32FD11B5-E0B0-6849-BAEE-766B0254554C}" srcOrd="0" destOrd="0" presId="urn:microsoft.com/office/officeart/2005/8/layout/vList2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40E93D7F-4D3D-9449-AA9F-D9D05126EEA3}" type="presOf" srcId="{872FE0E8-BADD-4B1B-8B56-8D6ED9E48015}" destId="{EF836C9C-CF91-8442-8EAA-E04BEB5F442A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444CFE7F-8FBA-6D49-B33B-76E88E95E1AA}" srcId="{5EF28B8B-D63D-5E4F-8864-30CDCC1935D3}" destId="{7CD3E1A1-A631-4440-A46B-C114E205A358}" srcOrd="0" destOrd="0" parTransId="{8B41EF26-9D8D-1041-9A70-0242A99580E6}" sibTransId="{C6C098DB-D496-4C48-A3A5-A10FA89FEB56}"/>
    <dgm:cxn modelId="{9EE74A85-77D2-0F4F-8F6F-EFDE93049BF0}" srcId="{54009056-421F-5E46-A2A0-FDFA32F96089}" destId="{67AC07EA-C67C-994E-BE54-299599595A2D}" srcOrd="0" destOrd="0" parTransId="{A9971F46-1E69-E345-834D-7D59E8D33A45}" sibTransId="{1D8ED7A6-BD14-9343-9DD5-8C7E91864692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794659C6-727E-7443-828F-5C8163062ACD}" srcId="{8CD61D0F-251C-47DC-B64B-7FCCC728AAE2}" destId="{5EF28B8B-D63D-5E4F-8864-30CDCC1935D3}" srcOrd="2" destOrd="0" parTransId="{8347C44A-553E-A044-88AF-D845F5CA07E5}" sibTransId="{1DE04A45-1E4F-5C44-B8CB-114001E07B99}"/>
    <dgm:cxn modelId="{969939D5-4247-8741-9176-85B45546AE9C}" type="presOf" srcId="{7CD3E1A1-A631-4440-A46B-C114E205A358}" destId="{94334CC7-0096-6442-9404-42BD0BECEA5B}" srcOrd="0" destOrd="0" presId="urn:microsoft.com/office/officeart/2005/8/layout/vList2"/>
    <dgm:cxn modelId="{0736D7DA-C7D8-1449-BAF1-AADB1F9DEF5C}" type="presOf" srcId="{67AC07EA-C67C-994E-BE54-299599595A2D}" destId="{150F1F6F-1170-8F4C-84DB-024CF346FA55}" srcOrd="0" destOrd="0" presId="urn:microsoft.com/office/officeart/2005/8/layout/vList2"/>
    <dgm:cxn modelId="{1FD5D336-7DAE-E449-AC1A-3C815B8F0AA0}" type="presParOf" srcId="{34E1F103-3C38-D042-B3EA-77B5A1F654A5}" destId="{EF836C9C-CF91-8442-8EAA-E04BEB5F442A}" srcOrd="0" destOrd="0" presId="urn:microsoft.com/office/officeart/2005/8/layout/vList2"/>
    <dgm:cxn modelId="{ABC76A3B-B476-8D4F-891F-FA9469AF8073}" type="presParOf" srcId="{34E1F103-3C38-D042-B3EA-77B5A1F654A5}" destId="{32FD11B5-E0B0-6849-BAEE-766B0254554C}" srcOrd="1" destOrd="0" presId="urn:microsoft.com/office/officeart/2005/8/layout/vList2"/>
    <dgm:cxn modelId="{A210D091-46E5-7D49-87B3-A04853E4299B}" type="presParOf" srcId="{34E1F103-3C38-D042-B3EA-77B5A1F654A5}" destId="{D13EDAB3-2BE6-D646-A09A-E4C34A1AF40F}" srcOrd="2" destOrd="0" presId="urn:microsoft.com/office/officeart/2005/8/layout/vList2"/>
    <dgm:cxn modelId="{BD0678DC-07B5-204C-99D4-A26B9E584DC5}" type="presParOf" srcId="{34E1F103-3C38-D042-B3EA-77B5A1F654A5}" destId="{150F1F6F-1170-8F4C-84DB-024CF346FA55}" srcOrd="3" destOrd="0" presId="urn:microsoft.com/office/officeart/2005/8/layout/vList2"/>
    <dgm:cxn modelId="{48F78170-5F4F-FE40-9B3A-A74ED9387259}" type="presParOf" srcId="{34E1F103-3C38-D042-B3EA-77B5A1F654A5}" destId="{0BDD88D9-AC2A-2745-A0B1-977ECF0401E7}" srcOrd="4" destOrd="0" presId="urn:microsoft.com/office/officeart/2005/8/layout/vList2"/>
    <dgm:cxn modelId="{1B0FB149-85CF-394B-A848-7C87F51AABB3}" type="presParOf" srcId="{34E1F103-3C38-D042-B3EA-77B5A1F654A5}" destId="{94334CC7-0096-6442-9404-42BD0BECEA5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Consideraciones</a:t>
          </a:r>
          <a:endParaRPr lang="en-US" sz="19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revisó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currículums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aprobó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como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elegibles</a:t>
          </a:r>
          <a:r>
            <a:rPr lang="en-US" sz="1700" b="0" dirty="0">
              <a:latin typeface="+mn-lt"/>
              <a:cs typeface="Arial"/>
            </a:rPr>
            <a:t> a </a:t>
          </a:r>
          <a:r>
            <a:rPr lang="en-US" sz="1700" b="0" dirty="0" err="1">
              <a:latin typeface="+mn-lt"/>
              <a:cs typeface="Arial"/>
            </a:rPr>
            <a:t>todos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candidatos</a:t>
          </a:r>
          <a:r>
            <a:rPr lang="en-US" sz="1700" b="0" dirty="0">
              <a:latin typeface="+mn-lt"/>
              <a:cs typeface="Arial"/>
            </a:rPr>
            <a:t> a </a:t>
          </a:r>
          <a:r>
            <a:rPr lang="en-US" sz="1700" b="0" dirty="0" err="1">
              <a:latin typeface="+mn-lt"/>
              <a:cs typeface="Arial"/>
            </a:rPr>
            <a:t>custodio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clase</a:t>
          </a:r>
          <a:r>
            <a:rPr lang="en-US" sz="1700" b="0" dirty="0">
              <a:latin typeface="+mn-lt"/>
              <a:cs typeface="Arial"/>
            </a:rPr>
            <a:t> B para </a:t>
          </a:r>
          <a:r>
            <a:rPr lang="en-US" sz="1700" b="0" dirty="0" err="1">
              <a:latin typeface="+mn-lt"/>
              <a:cs typeface="Arial"/>
            </a:rPr>
            <a:t>custodio</a:t>
          </a:r>
          <a:r>
            <a:rPr lang="en-US" sz="1700" b="0" dirty="0">
              <a:latin typeface="+mn-lt"/>
              <a:cs typeface="Arial"/>
            </a:rPr>
            <a:t> regional del Este Central, </a:t>
          </a:r>
          <a:r>
            <a:rPr lang="en-US" sz="1700" b="0" dirty="0" err="1">
              <a:latin typeface="+mn-lt"/>
              <a:cs typeface="Arial"/>
            </a:rPr>
            <a:t>custodio</a:t>
          </a:r>
          <a:r>
            <a:rPr lang="en-US" sz="1700" b="0" dirty="0">
              <a:latin typeface="+mn-lt"/>
              <a:cs typeface="Arial"/>
            </a:rPr>
            <a:t> regional del </a:t>
          </a:r>
          <a:r>
            <a:rPr lang="en-US" sz="1700" b="0" dirty="0" err="1">
              <a:latin typeface="+mn-lt"/>
              <a:cs typeface="Arial"/>
            </a:rPr>
            <a:t>Sudeste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custodio</a:t>
          </a:r>
          <a:r>
            <a:rPr lang="en-US" sz="1700" b="0" dirty="0">
              <a:latin typeface="+mn-lt"/>
              <a:cs typeface="Arial"/>
            </a:rPr>
            <a:t> general de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Estados</a:t>
          </a:r>
          <a:r>
            <a:rPr lang="en-US" sz="1700" b="0" dirty="0">
              <a:latin typeface="+mn-lt"/>
              <a:cs typeface="Arial"/>
            </a:rPr>
            <a:t> Unidos.</a:t>
          </a:r>
          <a:endParaRPr lang="en-US" sz="17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3B53A119-2717-4045-9B0F-0A64B4D3D30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llevó</a:t>
          </a:r>
          <a:r>
            <a:rPr lang="en-US" sz="1700" b="0" dirty="0">
              <a:latin typeface="+mn-lt"/>
              <a:cs typeface="Arial"/>
            </a:rPr>
            <a:t> a </a:t>
          </a:r>
          <a:r>
            <a:rPr lang="en-US" sz="1700" b="0" dirty="0" err="1">
              <a:latin typeface="+mn-lt"/>
              <a:cs typeface="Arial"/>
            </a:rPr>
            <a:t>cabo</a:t>
          </a:r>
          <a:r>
            <a:rPr lang="en-US" sz="1700" b="0" dirty="0">
              <a:latin typeface="+mn-lt"/>
              <a:cs typeface="Arial"/>
            </a:rPr>
            <a:t> un debate </a:t>
          </a:r>
          <a:r>
            <a:rPr lang="en-US" sz="1700" b="0" dirty="0" err="1">
              <a:latin typeface="+mn-lt"/>
              <a:cs typeface="Arial"/>
            </a:rPr>
            <a:t>amplio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reflexivo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sobre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proceso</a:t>
          </a:r>
          <a:r>
            <a:rPr lang="en-US" sz="1700" b="0" dirty="0">
              <a:latin typeface="+mn-lt"/>
              <a:cs typeface="Arial"/>
            </a:rPr>
            <a:t> actual de </a:t>
          </a:r>
          <a:r>
            <a:rPr lang="en-US" sz="1700" b="0" dirty="0" err="1">
              <a:latin typeface="+mn-lt"/>
              <a:cs typeface="Arial"/>
            </a:rPr>
            <a:t>colocación</a:t>
          </a:r>
          <a:r>
            <a:rPr lang="en-US" sz="1700" b="0" dirty="0">
              <a:latin typeface="+mn-lt"/>
              <a:cs typeface="Arial"/>
            </a:rPr>
            <a:t> de puntos de agenda </a:t>
          </a:r>
          <a:r>
            <a:rPr lang="en-US" sz="1700" b="0" dirty="0" err="1">
              <a:latin typeface="+mn-lt"/>
              <a:cs typeface="Arial"/>
            </a:rPr>
            <a:t>propuestos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la agenda final de la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Servicios</a:t>
          </a:r>
          <a:r>
            <a:rPr lang="en-US" sz="1700" b="0" dirty="0">
              <a:latin typeface="+mn-lt"/>
              <a:cs typeface="Arial"/>
            </a:rPr>
            <a:t> Generales. 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está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totalmente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acuerdo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que la Comunidad, a </a:t>
          </a:r>
          <a:r>
            <a:rPr lang="en-US" sz="1700" b="0" dirty="0" err="1">
              <a:latin typeface="+mn-lt"/>
              <a:cs typeface="Arial"/>
            </a:rPr>
            <a:t>través</a:t>
          </a:r>
          <a:r>
            <a:rPr lang="en-US" sz="1700" b="0" dirty="0">
              <a:latin typeface="+mn-lt"/>
              <a:cs typeface="Arial"/>
            </a:rPr>
            <a:t> de sus </a:t>
          </a:r>
          <a:r>
            <a:rPr lang="en-US" sz="1700" b="0" dirty="0" err="1">
              <a:latin typeface="+mn-lt"/>
              <a:cs typeface="Arial"/>
            </a:rPr>
            <a:t>delegados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representantes</a:t>
          </a:r>
          <a:r>
            <a:rPr lang="en-US" sz="1700" b="0" dirty="0">
              <a:latin typeface="+mn-lt"/>
              <a:cs typeface="Arial"/>
            </a:rPr>
            <a:t>, </a:t>
          </a:r>
          <a:r>
            <a:rPr lang="en-US" sz="1700" b="0" dirty="0" err="1">
              <a:latin typeface="+mn-lt"/>
              <a:cs typeface="Arial"/>
            </a:rPr>
            <a:t>tenga</a:t>
          </a:r>
          <a:r>
            <a:rPr lang="en-US" sz="1700" b="0" dirty="0">
              <a:latin typeface="+mn-lt"/>
              <a:cs typeface="Arial"/>
            </a:rPr>
            <a:t> mayor </a:t>
          </a:r>
          <a:r>
            <a:rPr lang="en-US" sz="1700" b="0" dirty="0" err="1">
              <a:latin typeface="+mn-lt"/>
              <a:cs typeface="Arial"/>
            </a:rPr>
            <a:t>participación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las </a:t>
          </a:r>
          <a:r>
            <a:rPr lang="en-US" sz="1700" b="0" dirty="0" err="1">
              <a:latin typeface="+mn-lt"/>
              <a:cs typeface="Arial"/>
            </a:rPr>
            <a:t>decisiones</a:t>
          </a:r>
          <a:r>
            <a:rPr lang="en-US" sz="1700" b="0" dirty="0">
              <a:latin typeface="+mn-lt"/>
              <a:cs typeface="Arial"/>
            </a:rPr>
            <a:t> finales.</a:t>
          </a:r>
        </a:p>
      </dgm:t>
    </dgm:pt>
    <dgm:pt modelId="{D8883959-C96A-0B46-B85C-1533BDF21A8B}" type="parTrans" cxnId="{FBBC59A7-8C0C-F547-8843-554463B12850}">
      <dgm:prSet/>
      <dgm:spPr/>
      <dgm:t>
        <a:bodyPr/>
        <a:lstStyle/>
        <a:p>
          <a:endParaRPr lang="en-US"/>
        </a:p>
      </dgm:t>
    </dgm:pt>
    <dgm:pt modelId="{DF64037B-33C6-0D43-87E5-518DED885576}" type="sibTrans" cxnId="{FBBC59A7-8C0C-F547-8843-554463B12850}">
      <dgm:prSet/>
      <dgm:spPr/>
      <dgm:t>
        <a:bodyPr/>
        <a:lstStyle/>
        <a:p>
          <a:endParaRPr lang="en-US"/>
        </a:p>
      </dgm:t>
    </dgm:pt>
    <dgm:pt modelId="{67404A5A-3372-2747-A3B9-9B62BD7B426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revisó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informe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dirty="0" err="1">
              <a:latin typeface="+mn-lt"/>
              <a:cs typeface="Arial"/>
            </a:rPr>
            <a:t>subcomité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Quejas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sobre</a:t>
          </a:r>
          <a:r>
            <a:rPr lang="en-US" sz="1700" b="0" dirty="0">
              <a:latin typeface="+mn-lt"/>
              <a:cs typeface="Arial"/>
            </a:rPr>
            <a:t> las </a:t>
          </a:r>
          <a:r>
            <a:rPr lang="en-US" sz="1700" b="0" dirty="0" err="1">
              <a:latin typeface="+mn-lt"/>
              <a:cs typeface="Arial"/>
            </a:rPr>
            <a:t>Acciones</a:t>
          </a:r>
          <a:r>
            <a:rPr lang="en-US" sz="1700" b="0" dirty="0">
              <a:latin typeface="+mn-lt"/>
              <a:cs typeface="Arial"/>
            </a:rPr>
            <a:t> de la Junta de </a:t>
          </a:r>
          <a:r>
            <a:rPr lang="en-US" sz="1700" b="0" dirty="0" err="1">
              <a:latin typeface="+mn-lt"/>
              <a:cs typeface="Arial"/>
            </a:rPr>
            <a:t>Servicios</a:t>
          </a:r>
          <a:r>
            <a:rPr lang="en-US" sz="1700" b="0" dirty="0">
              <a:latin typeface="+mn-lt"/>
              <a:cs typeface="Arial"/>
            </a:rPr>
            <a:t> Generales y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métodos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propuestos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adjuntos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acerca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censurar</a:t>
          </a:r>
          <a:r>
            <a:rPr lang="en-US" sz="1700" b="0" dirty="0">
              <a:latin typeface="+mn-lt"/>
              <a:cs typeface="Arial"/>
            </a:rPr>
            <a:t> a la Junta de </a:t>
          </a:r>
          <a:r>
            <a:rPr lang="en-US" sz="1700" b="0" dirty="0" err="1">
              <a:latin typeface="+mn-lt"/>
              <a:cs typeface="Arial"/>
            </a:rPr>
            <a:t>Servicios</a:t>
          </a:r>
          <a:r>
            <a:rPr lang="en-US" sz="1700" b="0" dirty="0">
              <a:latin typeface="+mn-lt"/>
              <a:cs typeface="Arial"/>
            </a:rPr>
            <a:t> Generales </a:t>
          </a:r>
          <a:r>
            <a:rPr lang="en-US" sz="1700" b="0" dirty="0" err="1">
              <a:latin typeface="+mn-lt"/>
              <a:cs typeface="Arial"/>
            </a:rPr>
            <a:t>pero</a:t>
          </a:r>
          <a:r>
            <a:rPr lang="en-US" sz="1700" b="0" dirty="0">
              <a:latin typeface="+mn-lt"/>
              <a:cs typeface="Arial"/>
            </a:rPr>
            <a:t>, luego de un debate </a:t>
          </a:r>
          <a:r>
            <a:rPr lang="en-US" sz="1700" b="0" dirty="0" err="1">
              <a:latin typeface="+mn-lt"/>
              <a:cs typeface="Arial"/>
            </a:rPr>
            <a:t>sólido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reflexivo</a:t>
          </a:r>
          <a:r>
            <a:rPr lang="en-US" sz="1700" b="0" dirty="0">
              <a:latin typeface="+mn-lt"/>
              <a:cs typeface="Arial"/>
            </a:rPr>
            <a:t>, 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no se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emprendió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acción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 al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respecto</a:t>
          </a:r>
          <a:r>
            <a:rPr lang="en-US" sz="1700" b="0" dirty="0">
              <a:latin typeface="+mn-lt"/>
              <a:cs typeface="Arial"/>
            </a:rPr>
            <a:t>. 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habló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sobre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cómo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una</a:t>
          </a:r>
          <a:r>
            <a:rPr lang="en-US" sz="1700" b="0" dirty="0">
              <a:latin typeface="+mn-lt"/>
              <a:cs typeface="Arial"/>
            </a:rPr>
            <a:t> de las cuatro </a:t>
          </a:r>
          <a:r>
            <a:rPr lang="en-US" sz="1700" b="0" dirty="0" err="1">
              <a:latin typeface="+mn-lt"/>
              <a:cs typeface="Arial"/>
            </a:rPr>
            <a:t>posibles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maneras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censurar</a:t>
          </a:r>
          <a:r>
            <a:rPr lang="en-US" sz="1700" b="0" dirty="0">
              <a:latin typeface="+mn-lt"/>
              <a:cs typeface="Arial"/>
            </a:rPr>
            <a:t> a la JSG </a:t>
          </a:r>
          <a:r>
            <a:rPr lang="en-US" sz="1700" b="0" dirty="0" err="1">
              <a:latin typeface="+mn-lt"/>
              <a:cs typeface="Arial"/>
            </a:rPr>
            <a:t>estaba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enlazada</a:t>
          </a:r>
          <a:r>
            <a:rPr lang="en-US" sz="1700" b="0" dirty="0">
              <a:latin typeface="+mn-lt"/>
              <a:cs typeface="Arial"/>
            </a:rPr>
            <a:t> con un punto </a:t>
          </a:r>
          <a:r>
            <a:rPr lang="en-US" sz="1700" b="0" dirty="0" err="1">
              <a:latin typeface="+mn-lt"/>
              <a:cs typeface="Arial"/>
            </a:rPr>
            <a:t>propuesto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aparte</a:t>
          </a:r>
          <a:r>
            <a:rPr lang="en-US" sz="1700" b="0" dirty="0">
              <a:latin typeface="+mn-lt"/>
              <a:cs typeface="Arial"/>
            </a:rPr>
            <a:t> de la agenda de la </a:t>
          </a:r>
          <a:r>
            <a:rPr lang="en-US" sz="1700" b="0" dirty="0" err="1">
              <a:latin typeface="+mn-lt"/>
              <a:cs typeface="Arial"/>
            </a:rPr>
            <a:t>conferencia</a:t>
          </a:r>
          <a:r>
            <a:rPr lang="en-US" sz="1700" b="0" dirty="0">
              <a:latin typeface="+mn-lt"/>
              <a:cs typeface="Arial"/>
            </a:rPr>
            <a:t>. Si la </a:t>
          </a:r>
          <a:r>
            <a:rPr lang="en-US" sz="1700" b="0" dirty="0" err="1">
              <a:latin typeface="+mn-lt"/>
              <a:cs typeface="Arial"/>
            </a:rPr>
            <a:t>sesión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compartimiento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armonía</a:t>
          </a:r>
          <a:r>
            <a:rPr lang="en-US" sz="1700" b="0" dirty="0">
              <a:latin typeface="+mn-lt"/>
              <a:cs typeface="Arial"/>
            </a:rPr>
            <a:t> y </a:t>
          </a:r>
          <a:r>
            <a:rPr lang="en-US" sz="1700" b="0" dirty="0" err="1">
              <a:latin typeface="+mn-lt"/>
              <a:cs typeface="Arial"/>
            </a:rPr>
            <a:t>efectividad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propuesta</a:t>
          </a:r>
          <a:r>
            <a:rPr lang="en-US" sz="1700" b="0" dirty="0">
              <a:latin typeface="+mn-lt"/>
              <a:cs typeface="Arial"/>
            </a:rPr>
            <a:t> no fuera </a:t>
          </a:r>
          <a:r>
            <a:rPr lang="en-US" sz="1700" b="0" dirty="0" err="1">
              <a:latin typeface="+mn-lt"/>
              <a:cs typeface="Arial"/>
            </a:rPr>
            <a:t>adoptada</a:t>
          </a:r>
          <a:r>
            <a:rPr lang="en-US" sz="1700" b="0" dirty="0">
              <a:latin typeface="+mn-lt"/>
              <a:cs typeface="Arial"/>
            </a:rPr>
            <a:t>, </a:t>
          </a:r>
          <a:r>
            <a:rPr lang="en-US" sz="1700" b="0" dirty="0" err="1">
              <a:latin typeface="+mn-lt"/>
              <a:cs typeface="Arial"/>
            </a:rPr>
            <a:t>los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tres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métodos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restantes</a:t>
          </a:r>
          <a:r>
            <a:rPr lang="en-US" sz="1700" b="0" dirty="0">
              <a:latin typeface="+mn-lt"/>
              <a:cs typeface="Arial"/>
            </a:rPr>
            <a:t> no </a:t>
          </a:r>
          <a:r>
            <a:rPr lang="en-US" sz="1700" b="0" dirty="0" err="1">
              <a:latin typeface="+mn-lt"/>
              <a:cs typeface="Arial"/>
            </a:rPr>
            <a:t>tendrían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efecto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cambio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deseado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906BC362-AF59-464C-82DE-9E4763A890FB}" type="parTrans" cxnId="{D9AAEFA4-2818-B440-8BEE-B536154ADCAD}">
      <dgm:prSet/>
      <dgm:spPr/>
      <dgm:t>
        <a:bodyPr/>
        <a:lstStyle/>
        <a:p>
          <a:endParaRPr lang="en-US"/>
        </a:p>
      </dgm:t>
    </dgm:pt>
    <dgm:pt modelId="{7C3F910B-8FA5-6E4F-BD94-075D35B437A3}" type="sibTrans" cxnId="{D9AAEFA4-2818-B440-8BEE-B536154ADCAD}">
      <dgm:prSet/>
      <dgm:spPr/>
      <dgm:t>
        <a:bodyPr/>
        <a:lstStyle/>
        <a:p>
          <a:endParaRPr lang="en-US"/>
        </a:p>
      </dgm:t>
    </dgm:pt>
    <dgm:pt modelId="{6C7A829A-E892-C04A-BFC1-A8473ED887C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 b="0" dirty="0">
              <a:latin typeface="+mn-lt"/>
              <a:cs typeface="Arial"/>
            </a:rPr>
            <a:t>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discutió</a:t>
          </a:r>
          <a:r>
            <a:rPr lang="en-US" sz="1700" b="0" dirty="0">
              <a:latin typeface="+mn-lt"/>
              <a:cs typeface="Arial"/>
            </a:rPr>
            <a:t> la </a:t>
          </a:r>
          <a:r>
            <a:rPr lang="en-US" sz="1700" b="0" dirty="0" err="1">
              <a:latin typeface="+mn-lt"/>
              <a:cs typeface="Arial"/>
            </a:rPr>
            <a:t>solicitud</a:t>
          </a:r>
          <a:r>
            <a:rPr lang="en-US" sz="1700" b="0" dirty="0">
              <a:latin typeface="+mn-lt"/>
              <a:cs typeface="Arial"/>
            </a:rPr>
            <a:t> de </a:t>
          </a:r>
          <a:r>
            <a:rPr lang="en-US" sz="1700" b="0" dirty="0" err="1">
              <a:latin typeface="+mn-lt"/>
              <a:cs typeface="Arial"/>
            </a:rPr>
            <a:t>incluir</a:t>
          </a:r>
          <a:r>
            <a:rPr lang="en-US" sz="1700" b="0" dirty="0">
              <a:latin typeface="+mn-lt"/>
              <a:cs typeface="Arial"/>
            </a:rPr>
            <a:t> la </a:t>
          </a:r>
          <a:r>
            <a:rPr lang="en-US" sz="1700" b="0" dirty="0" err="1">
              <a:latin typeface="+mn-lt"/>
              <a:cs typeface="Arial"/>
            </a:rPr>
            <a:t>versión</a:t>
          </a:r>
          <a:r>
            <a:rPr lang="en-US" sz="1700" b="0" dirty="0">
              <a:latin typeface="+mn-lt"/>
              <a:cs typeface="Arial"/>
            </a:rPr>
            <a:t> del </a:t>
          </a:r>
          <a:r>
            <a:rPr lang="en-US" sz="1700" b="0" dirty="0" err="1">
              <a:latin typeface="+mn-lt"/>
              <a:cs typeface="Arial"/>
            </a:rPr>
            <a:t>texto</a:t>
          </a:r>
          <a:r>
            <a:rPr lang="en-US" sz="1700" b="0" dirty="0">
              <a:latin typeface="+mn-lt"/>
              <a:cs typeface="Arial"/>
            </a:rPr>
            <a:t> del Premio Lasker de </a:t>
          </a:r>
          <a:r>
            <a:rPr lang="en-US" sz="1700" b="0" i="1" dirty="0" err="1">
              <a:latin typeface="+mn-lt"/>
              <a:cs typeface="Arial"/>
            </a:rPr>
            <a:t>Alcohólicos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Anónimos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llega</a:t>
          </a:r>
          <a:r>
            <a:rPr lang="en-US" sz="1700" b="0" i="1" dirty="0">
              <a:latin typeface="+mn-lt"/>
              <a:cs typeface="Arial"/>
            </a:rPr>
            <a:t> a la </a:t>
          </a:r>
          <a:r>
            <a:rPr lang="en-US" sz="1700" b="0" i="1" dirty="0" err="1">
              <a:latin typeface="+mn-lt"/>
              <a:cs typeface="Arial"/>
            </a:rPr>
            <a:t>mayoría</a:t>
          </a:r>
          <a:r>
            <a:rPr lang="en-US" sz="1700" b="0" i="1" dirty="0">
              <a:latin typeface="+mn-lt"/>
              <a:cs typeface="Arial"/>
            </a:rPr>
            <a:t> de </a:t>
          </a:r>
          <a:r>
            <a:rPr lang="en-US" sz="1700" b="0" i="1" dirty="0" err="1">
              <a:latin typeface="+mn-lt"/>
              <a:cs typeface="Arial"/>
            </a:rPr>
            <a:t>edad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Apéndice</a:t>
          </a:r>
          <a:r>
            <a:rPr lang="en-US" sz="1700" b="0" dirty="0">
              <a:latin typeface="+mn-lt"/>
              <a:cs typeface="Arial"/>
            </a:rPr>
            <a:t> D del </a:t>
          </a:r>
          <a:r>
            <a:rPr lang="en-US" sz="1700" b="0" dirty="0" err="1">
              <a:latin typeface="+mn-lt"/>
              <a:cs typeface="Arial"/>
            </a:rPr>
            <a:t>libro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Alcohólicos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Anónimos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dirty="0">
              <a:latin typeface="+mn-lt"/>
              <a:cs typeface="Arial"/>
            </a:rPr>
            <a:t>y 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emprendió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acción</a:t>
          </a:r>
          <a:r>
            <a:rPr lang="en-US" sz="1700" b="1" dirty="0">
              <a:solidFill>
                <a:srgbClr val="FF0000"/>
              </a:solidFill>
              <a:latin typeface="+mn-lt"/>
              <a:cs typeface="Arial"/>
            </a:rPr>
            <a:t> al </a:t>
          </a:r>
          <a:r>
            <a:rPr lang="en-US" sz="1700" b="1" dirty="0" err="1">
              <a:solidFill>
                <a:srgbClr val="FF0000"/>
              </a:solidFill>
              <a:latin typeface="+mn-lt"/>
              <a:cs typeface="Arial"/>
            </a:rPr>
            <a:t>respecto</a:t>
          </a:r>
          <a:r>
            <a:rPr lang="en-US" sz="1700" b="0" dirty="0">
              <a:latin typeface="+mn-lt"/>
              <a:cs typeface="Arial"/>
            </a:rPr>
            <a:t>. El </a:t>
          </a:r>
          <a:r>
            <a:rPr lang="en-US" sz="1700" b="0" dirty="0" err="1">
              <a:latin typeface="+mn-lt"/>
              <a:cs typeface="Arial"/>
            </a:rPr>
            <a:t>comité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consideró</a:t>
          </a:r>
          <a:r>
            <a:rPr lang="en-US" sz="1700" b="0" dirty="0">
              <a:latin typeface="+mn-lt"/>
              <a:cs typeface="Arial"/>
            </a:rPr>
            <a:t> que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texto</a:t>
          </a:r>
          <a:r>
            <a:rPr lang="en-US" sz="1700" b="0" dirty="0">
              <a:latin typeface="+mn-lt"/>
              <a:cs typeface="Arial"/>
            </a:rPr>
            <a:t> integral </a:t>
          </a:r>
          <a:r>
            <a:rPr lang="en-US" sz="1700" b="0" dirty="0" err="1">
              <a:latin typeface="+mn-lt"/>
              <a:cs typeface="Arial"/>
            </a:rPr>
            <a:t>sobre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el</a:t>
          </a:r>
          <a:r>
            <a:rPr lang="en-US" sz="1700" b="0" dirty="0">
              <a:latin typeface="+mn-lt"/>
              <a:cs typeface="Arial"/>
            </a:rPr>
            <a:t> Premio Lasker </a:t>
          </a:r>
          <a:r>
            <a:rPr lang="en-US" sz="1700" b="0" dirty="0" err="1">
              <a:latin typeface="+mn-lt"/>
              <a:cs typeface="Arial"/>
            </a:rPr>
            <a:t>incluido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en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Alcohólicos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Anónimos</a:t>
          </a:r>
          <a:r>
            <a:rPr lang="en-US" sz="1700" b="0" i="1" dirty="0">
              <a:latin typeface="+mn-lt"/>
              <a:cs typeface="Arial"/>
            </a:rPr>
            <a:t> </a:t>
          </a:r>
          <a:r>
            <a:rPr lang="en-US" sz="1700" b="0" i="1" dirty="0" err="1">
              <a:latin typeface="+mn-lt"/>
              <a:cs typeface="Arial"/>
            </a:rPr>
            <a:t>llega</a:t>
          </a:r>
          <a:r>
            <a:rPr lang="en-US" sz="1700" b="0" i="1" dirty="0">
              <a:latin typeface="+mn-lt"/>
              <a:cs typeface="Arial"/>
            </a:rPr>
            <a:t> a la </a:t>
          </a:r>
          <a:r>
            <a:rPr lang="en-US" sz="1700" b="0" i="1" dirty="0" err="1">
              <a:latin typeface="+mn-lt"/>
              <a:cs typeface="Arial"/>
            </a:rPr>
            <a:t>mayoría</a:t>
          </a:r>
          <a:r>
            <a:rPr lang="en-US" sz="1700" b="0" i="1" dirty="0">
              <a:latin typeface="+mn-lt"/>
              <a:cs typeface="Arial"/>
            </a:rPr>
            <a:t> de </a:t>
          </a:r>
          <a:r>
            <a:rPr lang="en-US" sz="1700" b="0" i="1" dirty="0" err="1">
              <a:latin typeface="+mn-lt"/>
              <a:cs typeface="Arial"/>
            </a:rPr>
            <a:t>edad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ofrece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una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documentación</a:t>
          </a:r>
          <a:r>
            <a:rPr lang="en-US" sz="1700" b="0" dirty="0">
              <a:latin typeface="+mn-lt"/>
              <a:cs typeface="Arial"/>
            </a:rPr>
            <a:t> </a:t>
          </a:r>
          <a:r>
            <a:rPr lang="en-US" sz="1700" b="0" dirty="0" err="1">
              <a:latin typeface="+mn-lt"/>
              <a:cs typeface="Arial"/>
            </a:rPr>
            <a:t>suficiente</a:t>
          </a:r>
          <a:r>
            <a:rPr lang="en-US" sz="1700" b="0" dirty="0">
              <a:latin typeface="+mn-lt"/>
              <a:cs typeface="Arial"/>
            </a:rPr>
            <a:t>.</a:t>
          </a:r>
        </a:p>
      </dgm:t>
    </dgm:pt>
    <dgm:pt modelId="{3782141A-4361-7945-8590-ED45B09312F8}" type="parTrans" cxnId="{D15963E1-71AA-6B4A-BED3-6A7E3AACCFE6}">
      <dgm:prSet/>
      <dgm:spPr/>
      <dgm:t>
        <a:bodyPr/>
        <a:lstStyle/>
        <a:p>
          <a:endParaRPr lang="en-US"/>
        </a:p>
      </dgm:t>
    </dgm:pt>
    <dgm:pt modelId="{1A2643A9-FD1A-C64B-841D-061529FCA395}" type="sibTrans" cxnId="{D15963E1-71AA-6B4A-BED3-6A7E3AACCFE6}">
      <dgm:prSet/>
      <dgm:spPr/>
      <dgm:t>
        <a:bodyPr/>
        <a:lstStyle/>
        <a:p>
          <a:endParaRPr lang="en-US"/>
        </a:p>
      </dgm:t>
    </dgm:pt>
    <dgm:pt modelId="{5A6FAE94-911A-BB4E-A566-2FACF4C0EF23}">
      <dgm:prSet custT="1"/>
      <dgm:spPr/>
      <dgm:t>
        <a:bodyPr/>
        <a:lstStyle/>
        <a:p>
          <a:pPr>
            <a:buNone/>
          </a:pPr>
          <a:endParaRPr lang="en-US" sz="1600" b="1" dirty="0">
            <a:latin typeface="+mn-lt"/>
            <a:cs typeface="Arial"/>
          </a:endParaRPr>
        </a:p>
      </dgm:t>
    </dgm:pt>
    <dgm:pt modelId="{7FC0366F-2289-2D45-A771-9C2A335BC47D}" type="parTrans" cxnId="{CA1C5432-CEE1-E34C-A8DD-06C94F2EF660}">
      <dgm:prSet/>
      <dgm:spPr/>
      <dgm:t>
        <a:bodyPr/>
        <a:lstStyle/>
        <a:p>
          <a:endParaRPr lang="en-US"/>
        </a:p>
      </dgm:t>
    </dgm:pt>
    <dgm:pt modelId="{DC65B5C8-C8CC-9C48-B9AA-1B67FA42A10C}" type="sibTrans" cxnId="{CA1C5432-CEE1-E34C-A8DD-06C94F2EF660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1" custScaleY="105980">
        <dgm:presLayoutVars>
          <dgm:bulletEnabled val="1"/>
        </dgm:presLayoutVars>
      </dgm:prSet>
      <dgm:spPr/>
    </dgm:pt>
  </dgm:ptLst>
  <dgm:cxnLst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CA1C5432-CEE1-E34C-A8DD-06C94F2EF660}" srcId="{872FE0E8-BADD-4B1B-8B56-8D6ED9E48015}" destId="{5A6FAE94-911A-BB4E-A566-2FACF4C0EF23}" srcOrd="4" destOrd="0" parTransId="{7FC0366F-2289-2D45-A771-9C2A335BC47D}" sibTransId="{DC65B5C8-C8CC-9C48-B9AA-1B67FA42A10C}"/>
    <dgm:cxn modelId="{7FFD3338-2FCF-1D47-BCDB-E80AD9461311}" type="presOf" srcId="{287575B4-EDC2-B042-B968-A1D313373401}" destId="{32FD11B5-E0B0-6849-BAEE-766B0254554C}" srcOrd="0" destOrd="0" presId="urn:microsoft.com/office/officeart/2005/8/layout/vList2"/>
    <dgm:cxn modelId="{F62C6645-1020-1A45-9E9D-6AD97E3F2E37}" type="presOf" srcId="{3B53A119-2717-4045-9B0F-0A64B4D3D303}" destId="{32FD11B5-E0B0-6849-BAEE-766B0254554C}" srcOrd="0" destOrd="1" presId="urn:microsoft.com/office/officeart/2005/8/layout/vList2"/>
    <dgm:cxn modelId="{CE28DC77-D5A1-4B4D-8223-729B760E2162}" type="presOf" srcId="{67404A5A-3372-2747-A3B9-9B62BD7B4260}" destId="{32FD11B5-E0B0-6849-BAEE-766B0254554C}" srcOrd="0" destOrd="2" presId="urn:microsoft.com/office/officeart/2005/8/layout/vList2"/>
    <dgm:cxn modelId="{40E93D7F-4D3D-9449-AA9F-D9D05126EEA3}" type="presOf" srcId="{872FE0E8-BADD-4B1B-8B56-8D6ED9E48015}" destId="{EF836C9C-CF91-8442-8EAA-E04BEB5F442A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4D8D5282-A87A-0349-AAE1-332318E6A9EA}" type="presOf" srcId="{6C7A829A-E892-C04A-BFC1-A8473ED887CB}" destId="{32FD11B5-E0B0-6849-BAEE-766B0254554C}" srcOrd="0" destOrd="3" presId="urn:microsoft.com/office/officeart/2005/8/layout/vList2"/>
    <dgm:cxn modelId="{D9AAEFA4-2818-B440-8BEE-B536154ADCAD}" srcId="{872FE0E8-BADD-4B1B-8B56-8D6ED9E48015}" destId="{67404A5A-3372-2747-A3B9-9B62BD7B4260}" srcOrd="2" destOrd="0" parTransId="{906BC362-AF59-464C-82DE-9E4763A890FB}" sibTransId="{7C3F910B-8FA5-6E4F-BD94-075D35B437A3}"/>
    <dgm:cxn modelId="{FBBC59A7-8C0C-F547-8843-554463B12850}" srcId="{872FE0E8-BADD-4B1B-8B56-8D6ED9E48015}" destId="{3B53A119-2717-4045-9B0F-0A64B4D3D303}" srcOrd="1" destOrd="0" parTransId="{D8883959-C96A-0B46-B85C-1533BDF21A8B}" sibTransId="{DF64037B-33C6-0D43-87E5-518DED885576}"/>
    <dgm:cxn modelId="{9F7FD5A7-1A4A-174C-AE5F-5DEB060128B5}" type="presOf" srcId="{5A6FAE94-911A-BB4E-A566-2FACF4C0EF23}" destId="{32FD11B5-E0B0-6849-BAEE-766B0254554C}" srcOrd="0" destOrd="4" presId="urn:microsoft.com/office/officeart/2005/8/layout/vList2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D15963E1-71AA-6B4A-BED3-6A7E3AACCFE6}" srcId="{872FE0E8-BADD-4B1B-8B56-8D6ED9E48015}" destId="{6C7A829A-E892-C04A-BFC1-A8473ED887CB}" srcOrd="3" destOrd="0" parTransId="{3782141A-4361-7945-8590-ED45B09312F8}" sibTransId="{1A2643A9-FD1A-C64B-841D-061529FCA395}"/>
    <dgm:cxn modelId="{1FD5D336-7DAE-E449-AC1A-3C815B8F0AA0}" type="presParOf" srcId="{34E1F103-3C38-D042-B3EA-77B5A1F654A5}" destId="{EF836C9C-CF91-8442-8EAA-E04BEB5F442A}" srcOrd="0" destOrd="0" presId="urn:microsoft.com/office/officeart/2005/8/layout/vList2"/>
    <dgm:cxn modelId="{ABC76A3B-B476-8D4F-891F-FA9469AF8073}" type="presParOf" srcId="{34E1F103-3C38-D042-B3EA-77B5A1F654A5}" destId="{32FD11B5-E0B0-6849-BAEE-766B025455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400" b="1" dirty="0" err="1"/>
            <a:t>Acciones</a:t>
          </a:r>
          <a:r>
            <a:rPr lang="en-US" sz="1400" b="1" dirty="0"/>
            <a:t> </a:t>
          </a:r>
          <a:r>
            <a:rPr lang="en-US" sz="1400" b="1" dirty="0" err="1"/>
            <a:t>Consultivass</a:t>
          </a:r>
          <a:r>
            <a:rPr lang="en-US" sz="1400" b="1" dirty="0"/>
            <a:t>:</a:t>
          </a:r>
          <a:endParaRPr lang="en-US" sz="1400" dirty="0"/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350" b="1" dirty="0">
              <a:latin typeface="+mn-lt"/>
              <a:cs typeface="Arial"/>
            </a:rPr>
            <a:t>Punto A: </a:t>
          </a:r>
          <a:r>
            <a:rPr lang="en-US" sz="1350" b="0" dirty="0">
              <a:latin typeface="+mn-lt"/>
              <a:cs typeface="Arial"/>
            </a:rPr>
            <a:t>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u="sng" dirty="0" err="1">
              <a:latin typeface="+mn-lt"/>
              <a:cs typeface="Arial"/>
            </a:rPr>
            <a:t>recomendó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agregar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siguiente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texto</a:t>
          </a:r>
          <a:r>
            <a:rPr lang="en-US" sz="1350" b="0" dirty="0">
              <a:latin typeface="+mn-lt"/>
              <a:cs typeface="Arial"/>
            </a:rPr>
            <a:t> al </a:t>
          </a:r>
          <a:r>
            <a:rPr lang="en-US" sz="1350" b="0" dirty="0" err="1">
              <a:latin typeface="+mn-lt"/>
              <a:cs typeface="Arial"/>
            </a:rPr>
            <a:t>documento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sobre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Composición</a:t>
          </a:r>
          <a:r>
            <a:rPr lang="en-US" sz="1350" b="0" dirty="0">
              <a:latin typeface="+mn-lt"/>
              <a:cs typeface="Arial"/>
            </a:rPr>
            <a:t>, </a:t>
          </a:r>
          <a:r>
            <a:rPr lang="en-US" sz="1350" b="0" dirty="0" err="1">
              <a:latin typeface="+mn-lt"/>
              <a:cs typeface="Arial"/>
            </a:rPr>
            <a:t>Alcance</a:t>
          </a:r>
          <a:r>
            <a:rPr lang="en-US" sz="1350" b="0" dirty="0">
              <a:latin typeface="+mn-lt"/>
              <a:cs typeface="Arial"/>
            </a:rPr>
            <a:t> y </a:t>
          </a:r>
          <a:r>
            <a:rPr lang="en-US" sz="1350" b="0" dirty="0" err="1">
              <a:latin typeface="+mn-lt"/>
              <a:cs typeface="Arial"/>
            </a:rPr>
            <a:t>Procedimiento</a:t>
          </a:r>
          <a:r>
            <a:rPr lang="en-US" sz="1350" b="0" dirty="0">
              <a:latin typeface="+mn-lt"/>
              <a:cs typeface="Arial"/>
            </a:rPr>
            <a:t> del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Convenciones</a:t>
          </a:r>
          <a:r>
            <a:rPr lang="en-US" sz="1350" b="0" dirty="0">
              <a:latin typeface="+mn-lt"/>
              <a:cs typeface="Arial"/>
            </a:rPr>
            <a:t> Internacionales y </a:t>
          </a:r>
          <a:r>
            <a:rPr lang="en-US" sz="1350" b="0" dirty="0" err="1">
              <a:latin typeface="+mn-lt"/>
              <a:cs typeface="Arial"/>
            </a:rPr>
            <a:t>Foros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Regionales</a:t>
          </a:r>
          <a:r>
            <a:rPr lang="en-US" sz="1350" b="0" dirty="0">
              <a:latin typeface="+mn-lt"/>
              <a:cs typeface="Arial"/>
            </a:rPr>
            <a:t> de la </a:t>
          </a:r>
          <a:r>
            <a:rPr lang="en-US" sz="1350" b="0" dirty="0" err="1">
              <a:latin typeface="+mn-lt"/>
              <a:cs typeface="Arial"/>
            </a:rPr>
            <a:t>conferencia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sección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sobre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Composición</a:t>
          </a:r>
          <a:r>
            <a:rPr lang="en-US" sz="1350" b="0" dirty="0">
              <a:latin typeface="+mn-lt"/>
              <a:cs typeface="Arial"/>
            </a:rPr>
            <a:t>: «El (La) </a:t>
          </a:r>
          <a:r>
            <a:rPr lang="en-US" sz="1350" b="0" dirty="0" err="1">
              <a:latin typeface="+mn-lt"/>
              <a:cs typeface="Arial"/>
            </a:rPr>
            <a:t>coordinador</a:t>
          </a:r>
          <a:r>
            <a:rPr lang="en-US" sz="1350" b="0" dirty="0">
              <a:latin typeface="+mn-lt"/>
              <a:cs typeface="Arial"/>
            </a:rPr>
            <a:t>(a) y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(la) </a:t>
          </a:r>
          <a:r>
            <a:rPr lang="en-US" sz="1350" b="0" dirty="0" err="1">
              <a:latin typeface="+mn-lt"/>
              <a:cs typeface="Arial"/>
            </a:rPr>
            <a:t>coordinador</a:t>
          </a:r>
          <a:r>
            <a:rPr lang="en-US" sz="1350" b="0" dirty="0">
              <a:latin typeface="+mn-lt"/>
              <a:cs typeface="Arial"/>
            </a:rPr>
            <a:t>(a) </a:t>
          </a:r>
          <a:r>
            <a:rPr lang="en-US" sz="1350" b="0" dirty="0" err="1">
              <a:latin typeface="+mn-lt"/>
              <a:cs typeface="Arial"/>
            </a:rPr>
            <a:t>suplente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nuevos</a:t>
          </a:r>
          <a:r>
            <a:rPr lang="en-US" sz="1350" b="0" dirty="0">
              <a:latin typeface="+mn-lt"/>
              <a:cs typeface="Arial"/>
            </a:rPr>
            <a:t>(as) se </a:t>
          </a:r>
          <a:r>
            <a:rPr lang="en-US" sz="1350" b="0" dirty="0" err="1">
              <a:latin typeface="+mn-lt"/>
              <a:cs typeface="Arial"/>
            </a:rPr>
            <a:t>eligen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mediante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papeleta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última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reunión</a:t>
          </a:r>
          <a:r>
            <a:rPr lang="en-US" sz="1350" b="0" dirty="0">
              <a:latin typeface="+mn-lt"/>
              <a:cs typeface="Arial"/>
            </a:rPr>
            <a:t> del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durante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sesión</a:t>
          </a:r>
          <a:r>
            <a:rPr lang="en-US" sz="1350" b="0" dirty="0">
              <a:latin typeface="+mn-lt"/>
              <a:cs typeface="Arial"/>
            </a:rPr>
            <a:t> de la </a:t>
          </a:r>
          <a:r>
            <a:rPr lang="en-US" sz="1350" b="0" dirty="0" err="1">
              <a:latin typeface="+mn-lt"/>
              <a:cs typeface="Arial"/>
            </a:rPr>
            <a:t>conferencia</a:t>
          </a:r>
          <a:r>
            <a:rPr lang="en-US" sz="1350" b="0" dirty="0">
              <a:latin typeface="+mn-lt"/>
              <a:cs typeface="Arial"/>
            </a:rPr>
            <a:t> entre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miembros</a:t>
          </a:r>
          <a:r>
            <a:rPr lang="en-US" sz="1350" b="0" dirty="0">
              <a:latin typeface="+mn-lt"/>
              <a:cs typeface="Arial"/>
            </a:rPr>
            <a:t> del panel de primer </a:t>
          </a:r>
          <a:r>
            <a:rPr lang="en-US" sz="1350" b="0" dirty="0" err="1">
              <a:latin typeface="+mn-lt"/>
              <a:cs typeface="Arial"/>
            </a:rPr>
            <a:t>año</a:t>
          </a:r>
          <a:r>
            <a:rPr lang="en-US" sz="1350" b="0" dirty="0">
              <a:latin typeface="+mn-lt"/>
              <a:cs typeface="Arial"/>
            </a:rPr>
            <a:t> y toman </a:t>
          </a:r>
          <a:r>
            <a:rPr lang="en-US" sz="1350" b="0" dirty="0" err="1">
              <a:latin typeface="+mn-lt"/>
              <a:cs typeface="Arial"/>
            </a:rPr>
            <a:t>posesión</a:t>
          </a:r>
          <a:r>
            <a:rPr lang="en-US" sz="1350" b="0" dirty="0">
              <a:latin typeface="+mn-lt"/>
              <a:cs typeface="Arial"/>
            </a:rPr>
            <a:t> del cargo </a:t>
          </a:r>
          <a:r>
            <a:rPr lang="en-US" sz="1350" b="0" dirty="0" err="1">
              <a:latin typeface="+mn-lt"/>
              <a:cs typeface="Arial"/>
            </a:rPr>
            <a:t>inmediatamente</a:t>
          </a:r>
          <a:r>
            <a:rPr lang="en-US" sz="1350" b="0" dirty="0">
              <a:latin typeface="+mn-lt"/>
              <a:cs typeface="Arial"/>
            </a:rPr>
            <a:t> luego de la </a:t>
          </a:r>
          <a:r>
            <a:rPr lang="en-US" sz="1350" b="0" dirty="0" err="1">
              <a:latin typeface="+mn-lt"/>
              <a:cs typeface="Arial"/>
            </a:rPr>
            <a:t>conferencia</a:t>
          </a:r>
          <a:r>
            <a:rPr lang="en-US" sz="1350" b="0" dirty="0">
              <a:latin typeface="+mn-lt"/>
              <a:cs typeface="Arial"/>
            </a:rPr>
            <a:t>».</a:t>
          </a:r>
          <a:endParaRPr lang="en-US" sz="135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EF28B8B-D63D-5E4F-8864-30CDCC1935D3}">
      <dgm:prSet custT="1"/>
      <dgm:spPr/>
      <dgm:t>
        <a:bodyPr/>
        <a:lstStyle/>
        <a:p>
          <a:r>
            <a:rPr lang="en-US" sz="1400" dirty="0" err="1"/>
            <a:t>Consideraciones</a:t>
          </a:r>
          <a:endParaRPr lang="en-US" sz="1400" dirty="0"/>
        </a:p>
      </dgm:t>
    </dgm:pt>
    <dgm:pt modelId="{8347C44A-553E-A044-88AF-D845F5CA07E5}" type="parTrans" cxnId="{794659C6-727E-7443-828F-5C8163062ACD}">
      <dgm:prSet/>
      <dgm:spPr/>
      <dgm:t>
        <a:bodyPr/>
        <a:lstStyle/>
        <a:p>
          <a:endParaRPr lang="en-US"/>
        </a:p>
      </dgm:t>
    </dgm:pt>
    <dgm:pt modelId="{1DE04A45-1E4F-5C44-B8CB-114001E07B99}" type="sibTrans" cxnId="{794659C6-727E-7443-828F-5C8163062ACD}">
      <dgm:prSet/>
      <dgm:spPr/>
      <dgm:t>
        <a:bodyPr/>
        <a:lstStyle/>
        <a:p>
          <a:endParaRPr lang="en-US"/>
        </a:p>
      </dgm:t>
    </dgm:pt>
    <dgm:pt modelId="{7CD3E1A1-A631-4440-A46B-C114E205A35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350" b="0" dirty="0">
              <a:latin typeface="+mn-lt"/>
              <a:cs typeface="Arial"/>
            </a:rPr>
            <a:t>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evaluó</a:t>
          </a:r>
          <a:r>
            <a:rPr lang="en-US" sz="1350" b="0" dirty="0">
              <a:latin typeface="+mn-lt"/>
              <a:cs typeface="Arial"/>
            </a:rPr>
            <a:t> un </a:t>
          </a:r>
          <a:r>
            <a:rPr lang="en-US" sz="1350" b="0" dirty="0" err="1">
              <a:latin typeface="+mn-lt"/>
              <a:cs typeface="Arial"/>
            </a:rPr>
            <a:t>informe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sobre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desarrollo</a:t>
          </a:r>
          <a:r>
            <a:rPr lang="en-US" sz="1350" b="0" dirty="0">
              <a:latin typeface="+mn-lt"/>
              <a:cs typeface="Arial"/>
            </a:rPr>
            <a:t> de la </a:t>
          </a:r>
          <a:r>
            <a:rPr lang="en-US" sz="1350" b="0" dirty="0" err="1">
              <a:latin typeface="+mn-lt"/>
              <a:cs typeface="Arial"/>
            </a:rPr>
            <a:t>nueva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declaración</a:t>
          </a:r>
          <a:r>
            <a:rPr lang="en-US" sz="1350" b="0" dirty="0">
              <a:latin typeface="+mn-lt"/>
              <a:cs typeface="Arial"/>
            </a:rPr>
            <a:t> a ser </a:t>
          </a:r>
          <a:r>
            <a:rPr lang="en-US" sz="1350" b="0" dirty="0" err="1">
              <a:latin typeface="+mn-lt"/>
              <a:cs typeface="Arial"/>
            </a:rPr>
            <a:t>adoptada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Convención</a:t>
          </a:r>
          <a:r>
            <a:rPr lang="en-US" sz="1350" b="0" dirty="0">
              <a:latin typeface="+mn-lt"/>
              <a:cs typeface="Arial"/>
            </a:rPr>
            <a:t> Internacional de 2030. 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avala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completamente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concepto</a:t>
          </a:r>
          <a:r>
            <a:rPr lang="en-US" sz="1350" b="0" dirty="0">
              <a:latin typeface="+mn-lt"/>
              <a:cs typeface="Arial"/>
            </a:rPr>
            <a:t> del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Convenciones</a:t>
          </a:r>
          <a:r>
            <a:rPr lang="en-US" sz="1350" b="0" dirty="0">
              <a:latin typeface="+mn-lt"/>
              <a:cs typeface="Arial"/>
            </a:rPr>
            <a:t> Internacionales y </a:t>
          </a:r>
          <a:r>
            <a:rPr lang="en-US" sz="1350" b="0" dirty="0" err="1">
              <a:latin typeface="+mn-lt"/>
              <a:cs typeface="Arial"/>
            </a:rPr>
            <a:t>Foros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Regionales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custodios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acerca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elaborar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una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declaración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sobre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nuestro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tercer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legado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servicio</a:t>
          </a:r>
          <a:r>
            <a:rPr lang="en-US" sz="1350" b="0" dirty="0">
              <a:latin typeface="+mn-lt"/>
              <a:cs typeface="Arial"/>
            </a:rPr>
            <a:t> y la </a:t>
          </a:r>
          <a:r>
            <a:rPr lang="en-US" sz="1350" b="0" dirty="0" err="1">
              <a:latin typeface="+mn-lt"/>
              <a:cs typeface="Arial"/>
            </a:rPr>
            <a:t>participación</a:t>
          </a:r>
          <a:r>
            <a:rPr lang="en-US" sz="1350" b="0" dirty="0">
              <a:latin typeface="+mn-lt"/>
              <a:cs typeface="Arial"/>
            </a:rPr>
            <a:t> de la Comunidad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conciencia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grupo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Alcohólicos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Anónimos</a:t>
          </a:r>
          <a:r>
            <a:rPr lang="en-US" sz="1350" b="0" dirty="0">
              <a:latin typeface="+mn-lt"/>
              <a:cs typeface="Arial"/>
            </a:rPr>
            <a:t>, </a:t>
          </a:r>
          <a:r>
            <a:rPr lang="en-US" sz="1350" b="0" dirty="0" err="1">
              <a:latin typeface="+mn-lt"/>
              <a:cs typeface="Arial"/>
            </a:rPr>
            <a:t>reconociendo</a:t>
          </a:r>
          <a:r>
            <a:rPr lang="en-US" sz="1350" b="0" dirty="0">
              <a:latin typeface="+mn-lt"/>
              <a:cs typeface="Arial"/>
            </a:rPr>
            <a:t> que las </a:t>
          </a:r>
          <a:r>
            <a:rPr lang="en-US" sz="1350" b="0" dirty="0" err="1">
              <a:latin typeface="+mn-lt"/>
              <a:cs typeface="Arial"/>
            </a:rPr>
            <a:t>expresiones</a:t>
          </a:r>
          <a:r>
            <a:rPr lang="en-US" sz="1350" b="0" dirty="0">
              <a:latin typeface="+mn-lt"/>
              <a:cs typeface="Arial"/>
            </a:rPr>
            <a:t> y las </a:t>
          </a:r>
          <a:r>
            <a:rPr lang="en-US" sz="1350" b="0" dirty="0" err="1">
              <a:latin typeface="+mn-lt"/>
              <a:cs typeface="Arial"/>
            </a:rPr>
            <a:t>acciones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individuales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ayudan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modelar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nuestra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sabiduría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colectiva</a:t>
          </a:r>
          <a:r>
            <a:rPr lang="en-US" sz="1350" b="0" dirty="0">
              <a:latin typeface="+mn-lt"/>
              <a:cs typeface="Arial"/>
            </a:rPr>
            <a:t>.</a:t>
          </a:r>
        </a:p>
      </dgm:t>
    </dgm:pt>
    <dgm:pt modelId="{8B41EF26-9D8D-1041-9A70-0242A99580E6}" type="parTrans" cxnId="{444CFE7F-8FBA-6D49-B33B-76E88E95E1AA}">
      <dgm:prSet/>
      <dgm:spPr/>
      <dgm:t>
        <a:bodyPr/>
        <a:lstStyle/>
        <a:p>
          <a:endParaRPr lang="en-US"/>
        </a:p>
      </dgm:t>
    </dgm:pt>
    <dgm:pt modelId="{C6C098DB-D496-4C48-A3A5-A10FA89FEB56}" type="sibTrans" cxnId="{444CFE7F-8FBA-6D49-B33B-76E88E95E1AA}">
      <dgm:prSet/>
      <dgm:spPr/>
      <dgm:t>
        <a:bodyPr/>
        <a:lstStyle/>
        <a:p>
          <a:endParaRPr lang="en-US"/>
        </a:p>
      </dgm:t>
    </dgm:pt>
    <dgm:pt modelId="{364C1E61-A564-D943-B60B-3EE68D0A691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350" b="0" dirty="0">
              <a:latin typeface="+mn-lt"/>
              <a:cs typeface="Arial"/>
            </a:rPr>
            <a:t>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consideró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solicitud</a:t>
          </a:r>
          <a:r>
            <a:rPr lang="en-US" sz="1350" b="0" dirty="0">
              <a:latin typeface="+mn-lt"/>
              <a:cs typeface="Arial"/>
            </a:rPr>
            <a:t> de que </a:t>
          </a:r>
          <a:r>
            <a:rPr lang="en-US" sz="1350" b="0" dirty="0" err="1">
              <a:latin typeface="+mn-lt"/>
              <a:cs typeface="Arial"/>
            </a:rPr>
            <a:t>todas</a:t>
          </a:r>
          <a:r>
            <a:rPr lang="en-US" sz="1350" b="0" dirty="0">
              <a:latin typeface="+mn-lt"/>
              <a:cs typeface="Arial"/>
            </a:rPr>
            <a:t> las </a:t>
          </a:r>
          <a:r>
            <a:rPr lang="en-US" sz="1350" b="0" dirty="0" err="1">
              <a:latin typeface="+mn-lt"/>
              <a:cs typeface="Arial"/>
            </a:rPr>
            <a:t>banderas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estados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soberanos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sean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parte</a:t>
          </a:r>
          <a:r>
            <a:rPr lang="en-US" sz="1350" b="0" dirty="0">
              <a:latin typeface="+mn-lt"/>
              <a:cs typeface="Arial"/>
            </a:rPr>
            <a:t> de la </a:t>
          </a:r>
          <a:r>
            <a:rPr lang="en-US" sz="1350" b="0" dirty="0" err="1">
              <a:latin typeface="+mn-lt"/>
              <a:cs typeface="Arial"/>
            </a:rPr>
            <a:t>ceremonia</a:t>
          </a:r>
          <a:r>
            <a:rPr lang="en-US" sz="1350" b="0" dirty="0">
              <a:latin typeface="+mn-lt"/>
              <a:cs typeface="Arial"/>
            </a:rPr>
            <a:t> de las </a:t>
          </a:r>
          <a:r>
            <a:rPr lang="en-US" sz="1350" b="0" dirty="0" err="1">
              <a:latin typeface="+mn-lt"/>
              <a:cs typeface="Arial"/>
            </a:rPr>
            <a:t>banderas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Convención</a:t>
          </a:r>
          <a:r>
            <a:rPr lang="en-US" sz="1350" b="0" dirty="0">
              <a:latin typeface="+mn-lt"/>
              <a:cs typeface="Arial"/>
            </a:rPr>
            <a:t> Internacional. El </a:t>
          </a:r>
          <a:r>
            <a:rPr lang="en-US" sz="1350" b="0" dirty="0" err="1">
              <a:latin typeface="+mn-lt"/>
              <a:cs typeface="Arial"/>
            </a:rPr>
            <a:t>consenso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miembros</a:t>
          </a:r>
          <a:r>
            <a:rPr lang="en-US" sz="1350" b="0" dirty="0">
              <a:latin typeface="+mn-lt"/>
              <a:cs typeface="Arial"/>
            </a:rPr>
            <a:t> del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es que </a:t>
          </a:r>
          <a:r>
            <a:rPr lang="en-US" sz="1350" b="0" dirty="0" err="1">
              <a:latin typeface="+mn-lt"/>
              <a:cs typeface="Arial"/>
            </a:rPr>
            <a:t>resulta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importante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analizar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esta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opción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comprender</a:t>
          </a:r>
          <a:r>
            <a:rPr lang="en-US" sz="1350" b="0" dirty="0">
              <a:latin typeface="+mn-lt"/>
              <a:cs typeface="Arial"/>
            </a:rPr>
            <a:t> las </a:t>
          </a:r>
          <a:r>
            <a:rPr lang="en-US" sz="1350" b="0" dirty="0" err="1">
              <a:latin typeface="+mn-lt"/>
              <a:cs typeface="Arial"/>
            </a:rPr>
            <a:t>repercusiones</a:t>
          </a:r>
          <a:r>
            <a:rPr lang="en-US" sz="1350" b="0" dirty="0">
              <a:latin typeface="+mn-lt"/>
              <a:cs typeface="Arial"/>
            </a:rPr>
            <a:t> que </a:t>
          </a:r>
          <a:r>
            <a:rPr lang="en-US" sz="1350" b="0" dirty="0" err="1">
              <a:latin typeface="+mn-lt"/>
              <a:cs typeface="Arial"/>
            </a:rPr>
            <a:t>dicha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inclusión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puede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generar</a:t>
          </a:r>
          <a:r>
            <a:rPr lang="en-US" sz="1350" b="0" dirty="0">
              <a:latin typeface="+mn-lt"/>
              <a:cs typeface="Arial"/>
            </a:rPr>
            <a:t> (</a:t>
          </a:r>
          <a:r>
            <a:rPr lang="en-US" sz="1350" b="0" dirty="0" err="1">
              <a:latin typeface="+mn-lt"/>
              <a:cs typeface="Arial"/>
            </a:rPr>
            <a:t>por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ejemplo</a:t>
          </a:r>
          <a:r>
            <a:rPr lang="en-US" sz="1350" b="0" dirty="0">
              <a:latin typeface="+mn-lt"/>
              <a:cs typeface="Arial"/>
            </a:rPr>
            <a:t>, </a:t>
          </a:r>
          <a:r>
            <a:rPr lang="en-US" sz="1350" b="0" dirty="0" err="1">
              <a:latin typeface="+mn-lt"/>
              <a:cs typeface="Arial"/>
            </a:rPr>
            <a:t>culturales</a:t>
          </a:r>
          <a:r>
            <a:rPr lang="en-US" sz="1350" b="0" dirty="0">
              <a:latin typeface="+mn-lt"/>
              <a:cs typeface="Arial"/>
            </a:rPr>
            <a:t>, de </a:t>
          </a:r>
          <a:r>
            <a:rPr lang="en-US" sz="1350" b="0" dirty="0" err="1">
              <a:latin typeface="+mn-lt"/>
              <a:cs typeface="Arial"/>
            </a:rPr>
            <a:t>programación</a:t>
          </a:r>
          <a:r>
            <a:rPr lang="en-US" sz="1350" b="0" dirty="0">
              <a:latin typeface="+mn-lt"/>
              <a:cs typeface="Arial"/>
            </a:rPr>
            <a:t>). 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solicitó</a:t>
          </a:r>
          <a:r>
            <a:rPr lang="en-US" sz="1350" b="0" dirty="0">
              <a:latin typeface="+mn-lt"/>
              <a:cs typeface="Arial"/>
            </a:rPr>
            <a:t> que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Convenciones</a:t>
          </a:r>
          <a:r>
            <a:rPr lang="en-US" sz="1350" b="0" dirty="0">
              <a:latin typeface="+mn-lt"/>
              <a:cs typeface="Arial"/>
            </a:rPr>
            <a:t> Internacionales y </a:t>
          </a:r>
          <a:r>
            <a:rPr lang="en-US" sz="1350" b="0" dirty="0" err="1">
              <a:latin typeface="+mn-lt"/>
              <a:cs typeface="Arial"/>
            </a:rPr>
            <a:t>Foros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Regionales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custodios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comience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análisis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respecto</a:t>
          </a:r>
          <a:r>
            <a:rPr lang="en-US" sz="1350" b="0" dirty="0">
              <a:latin typeface="+mn-lt"/>
              <a:cs typeface="Arial"/>
            </a:rPr>
            <a:t> de la </a:t>
          </a:r>
          <a:r>
            <a:rPr lang="en-US" sz="1350" b="0" dirty="0" err="1">
              <a:latin typeface="+mn-lt"/>
              <a:cs typeface="Arial"/>
            </a:rPr>
            <a:t>inclusión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estados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soberanos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ceremonia</a:t>
          </a:r>
          <a:r>
            <a:rPr lang="en-US" sz="1350" b="0" dirty="0">
              <a:latin typeface="+mn-lt"/>
              <a:cs typeface="Arial"/>
            </a:rPr>
            <a:t> de las </a:t>
          </a:r>
          <a:r>
            <a:rPr lang="en-US" sz="1350" b="0" dirty="0" err="1">
              <a:latin typeface="+mn-lt"/>
              <a:cs typeface="Arial"/>
            </a:rPr>
            <a:t>banderas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Convención</a:t>
          </a:r>
          <a:r>
            <a:rPr lang="en-US" sz="1350" b="0" dirty="0">
              <a:latin typeface="+mn-lt"/>
              <a:cs typeface="Arial"/>
            </a:rPr>
            <a:t> Internacional, lo que </a:t>
          </a:r>
          <a:r>
            <a:rPr lang="en-US" sz="1350" b="0" dirty="0" err="1">
              <a:latin typeface="+mn-lt"/>
              <a:cs typeface="Arial"/>
            </a:rPr>
            <a:t>incluye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comunicarse</a:t>
          </a:r>
          <a:r>
            <a:rPr lang="en-US" sz="1350" b="0" dirty="0">
              <a:latin typeface="+mn-lt"/>
              <a:cs typeface="Arial"/>
            </a:rPr>
            <a:t> con las </a:t>
          </a:r>
          <a:r>
            <a:rPr lang="en-US" sz="1350" b="0" dirty="0" err="1">
              <a:latin typeface="+mn-lt"/>
              <a:cs typeface="Arial"/>
            </a:rPr>
            <a:t>poblaciones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indígenas</a:t>
          </a:r>
          <a:r>
            <a:rPr lang="en-US" sz="1350" b="0" dirty="0">
              <a:latin typeface="+mn-lt"/>
              <a:cs typeface="Arial"/>
            </a:rPr>
            <a:t> para </a:t>
          </a:r>
          <a:r>
            <a:rPr lang="en-US" sz="1350" b="0" dirty="0" err="1">
              <a:latin typeface="+mn-lt"/>
              <a:cs typeface="Arial"/>
            </a:rPr>
            <a:t>recabar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experiencia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compartida</a:t>
          </a:r>
          <a:r>
            <a:rPr lang="en-US" sz="1350" b="0" dirty="0">
              <a:latin typeface="+mn-lt"/>
              <a:cs typeface="Arial"/>
            </a:rPr>
            <a:t>. 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también </a:t>
          </a:r>
          <a:r>
            <a:rPr lang="en-US" sz="1350" b="0" dirty="0" err="1">
              <a:latin typeface="+mn-lt"/>
              <a:cs typeface="Arial"/>
            </a:rPr>
            <a:t>sugirió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incluir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una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pregunta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cualquier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encuesta</a:t>
          </a:r>
          <a:r>
            <a:rPr lang="en-US" sz="1350" b="0" dirty="0">
              <a:latin typeface="+mn-lt"/>
              <a:cs typeface="Arial"/>
            </a:rPr>
            <a:t> que se les </a:t>
          </a:r>
          <a:r>
            <a:rPr lang="en-US" sz="1350" b="0" dirty="0" err="1">
              <a:latin typeface="+mn-lt"/>
              <a:cs typeface="Arial"/>
            </a:rPr>
            <a:t>haga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asistentes</a:t>
          </a:r>
          <a:r>
            <a:rPr lang="en-US" sz="1350" b="0" dirty="0">
              <a:latin typeface="+mn-lt"/>
              <a:cs typeface="Arial"/>
            </a:rPr>
            <a:t> luego de la </a:t>
          </a:r>
          <a:r>
            <a:rPr lang="en-US" sz="1350" b="0" dirty="0" err="1">
              <a:latin typeface="+mn-lt"/>
              <a:cs typeface="Arial"/>
            </a:rPr>
            <a:t>convención</a:t>
          </a:r>
          <a:r>
            <a:rPr lang="en-US" sz="1350" b="0" dirty="0">
              <a:latin typeface="+mn-lt"/>
              <a:cs typeface="Arial"/>
            </a:rPr>
            <a:t> que </a:t>
          </a:r>
          <a:r>
            <a:rPr lang="en-US" sz="1350" b="0" dirty="0" err="1">
              <a:latin typeface="+mn-lt"/>
              <a:cs typeface="Arial"/>
            </a:rPr>
            <a:t>contribuya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recabar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información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sobre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cuántos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miembros</a:t>
          </a:r>
          <a:r>
            <a:rPr lang="en-US" sz="1350" b="0" dirty="0">
              <a:latin typeface="+mn-lt"/>
              <a:cs typeface="Arial"/>
            </a:rPr>
            <a:t> que </a:t>
          </a:r>
          <a:r>
            <a:rPr lang="en-US" sz="1350" b="0" dirty="0" err="1">
              <a:latin typeface="+mn-lt"/>
              <a:cs typeface="Arial"/>
            </a:rPr>
            <a:t>asistieron</a:t>
          </a:r>
          <a:r>
            <a:rPr lang="en-US" sz="1350" b="0" dirty="0">
              <a:latin typeface="+mn-lt"/>
              <a:cs typeface="Arial"/>
            </a:rPr>
            <a:t> a la </a:t>
          </a:r>
          <a:r>
            <a:rPr lang="en-US" sz="1350" b="0" dirty="0" err="1">
              <a:latin typeface="+mn-lt"/>
              <a:cs typeface="Arial"/>
            </a:rPr>
            <a:t>Convención</a:t>
          </a:r>
          <a:r>
            <a:rPr lang="en-US" sz="1350" b="0" dirty="0">
              <a:latin typeface="+mn-lt"/>
              <a:cs typeface="Arial"/>
            </a:rPr>
            <a:t> Internacional de 2025 </a:t>
          </a:r>
          <a:r>
            <a:rPr lang="en-US" sz="1350" b="0" dirty="0" err="1">
              <a:latin typeface="+mn-lt"/>
              <a:cs typeface="Arial"/>
            </a:rPr>
            <a:t>pertenecían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estados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soberanos</a:t>
          </a:r>
          <a:r>
            <a:rPr lang="en-US" sz="1350" b="0" dirty="0">
              <a:latin typeface="+mn-lt"/>
              <a:cs typeface="Arial"/>
            </a:rPr>
            <a:t> de las </a:t>
          </a:r>
          <a:r>
            <a:rPr lang="en-US" sz="1350" b="0" dirty="0" err="1">
              <a:latin typeface="+mn-lt"/>
              <a:cs typeface="Arial"/>
            </a:rPr>
            <a:t>naciones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originarias</a:t>
          </a:r>
          <a:r>
            <a:rPr lang="en-US" sz="1350" b="0" dirty="0">
              <a:latin typeface="+mn-lt"/>
              <a:cs typeface="Arial"/>
            </a:rPr>
            <a:t> (</a:t>
          </a:r>
          <a:r>
            <a:rPr lang="en-US" sz="1350" b="0" dirty="0" err="1">
              <a:latin typeface="+mn-lt"/>
              <a:cs typeface="Arial"/>
            </a:rPr>
            <a:t>primeras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naciones</a:t>
          </a:r>
          <a:r>
            <a:rPr lang="en-US" sz="1350" b="0" dirty="0">
              <a:latin typeface="+mn-lt"/>
              <a:cs typeface="Arial"/>
            </a:rPr>
            <a:t>), lo que </a:t>
          </a:r>
          <a:r>
            <a:rPr lang="en-US" sz="1350" b="0" dirty="0" err="1">
              <a:latin typeface="+mn-lt"/>
              <a:cs typeface="Arial"/>
            </a:rPr>
            <a:t>ayudará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comprender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cantidad</a:t>
          </a:r>
          <a:r>
            <a:rPr lang="en-US" sz="1350" b="0" dirty="0">
              <a:latin typeface="+mn-lt"/>
              <a:cs typeface="Arial"/>
            </a:rPr>
            <a:t> total que </a:t>
          </a:r>
          <a:r>
            <a:rPr lang="en-US" sz="1350" b="0" dirty="0" err="1">
              <a:latin typeface="+mn-lt"/>
              <a:cs typeface="Arial"/>
            </a:rPr>
            <a:t>podríamos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considerar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agregar</a:t>
          </a:r>
          <a:r>
            <a:rPr lang="en-US" sz="1350" b="0" dirty="0">
              <a:latin typeface="+mn-lt"/>
              <a:cs typeface="Arial"/>
            </a:rPr>
            <a:t> a la </a:t>
          </a:r>
          <a:r>
            <a:rPr lang="en-US" sz="1350" b="0" dirty="0" err="1">
              <a:latin typeface="+mn-lt"/>
              <a:cs typeface="Arial"/>
            </a:rPr>
            <a:t>ceremonia</a:t>
          </a:r>
          <a:r>
            <a:rPr lang="en-US" sz="1350" b="0" dirty="0">
              <a:latin typeface="+mn-lt"/>
              <a:cs typeface="Arial"/>
            </a:rPr>
            <a:t> de las </a:t>
          </a:r>
          <a:r>
            <a:rPr lang="en-US" sz="1350" b="0" dirty="0" err="1">
              <a:latin typeface="+mn-lt"/>
              <a:cs typeface="Arial"/>
            </a:rPr>
            <a:t>banderas</a:t>
          </a:r>
          <a:r>
            <a:rPr lang="en-US" sz="1350" b="0" dirty="0">
              <a:latin typeface="+mn-lt"/>
              <a:cs typeface="Arial"/>
            </a:rPr>
            <a:t>. 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espera</a:t>
          </a:r>
          <a:r>
            <a:rPr lang="en-US" sz="1350" b="0" dirty="0">
              <a:latin typeface="+mn-lt"/>
              <a:cs typeface="Arial"/>
            </a:rPr>
            <a:t> que se </a:t>
          </a:r>
          <a:r>
            <a:rPr lang="en-US" sz="1350" b="0" dirty="0" err="1">
              <a:latin typeface="+mn-lt"/>
              <a:cs typeface="Arial"/>
            </a:rPr>
            <a:t>presente</a:t>
          </a:r>
          <a:r>
            <a:rPr lang="en-US" sz="1350" b="0" dirty="0">
              <a:latin typeface="+mn-lt"/>
              <a:cs typeface="Arial"/>
            </a:rPr>
            <a:t> un plan o </a:t>
          </a:r>
          <a:r>
            <a:rPr lang="en-US" sz="1350" b="0" dirty="0" err="1">
              <a:latin typeface="+mn-lt"/>
              <a:cs typeface="Arial"/>
            </a:rPr>
            <a:t>informe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avance</a:t>
          </a:r>
          <a:r>
            <a:rPr lang="en-US" sz="1350" b="0" dirty="0">
              <a:latin typeface="+mn-lt"/>
              <a:cs typeface="Arial"/>
            </a:rPr>
            <a:t> al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Convenciones</a:t>
          </a:r>
          <a:r>
            <a:rPr lang="en-US" sz="1350" b="0" dirty="0">
              <a:latin typeface="+mn-lt"/>
              <a:cs typeface="Arial"/>
            </a:rPr>
            <a:t> Internacionales y </a:t>
          </a:r>
          <a:r>
            <a:rPr lang="en-US" sz="1350" b="0" dirty="0" err="1">
              <a:latin typeface="+mn-lt"/>
              <a:cs typeface="Arial"/>
            </a:rPr>
            <a:t>Foros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Regionales</a:t>
          </a:r>
          <a:r>
            <a:rPr lang="en-US" sz="1350" b="0" dirty="0">
              <a:latin typeface="+mn-lt"/>
              <a:cs typeface="Arial"/>
            </a:rPr>
            <a:t> de la </a:t>
          </a:r>
          <a:r>
            <a:rPr lang="en-US" sz="1350" b="0" dirty="0" err="1">
              <a:latin typeface="+mn-lt"/>
              <a:cs typeface="Arial"/>
            </a:rPr>
            <a:t>conferencia</a:t>
          </a:r>
          <a:r>
            <a:rPr lang="en-US" sz="1350" b="0" dirty="0">
              <a:latin typeface="+mn-lt"/>
              <a:cs typeface="Arial"/>
            </a:rPr>
            <a:t> de 2026.</a:t>
          </a:r>
        </a:p>
      </dgm:t>
    </dgm:pt>
    <dgm:pt modelId="{82E253FC-BA63-EC4C-A540-06BE99833E37}" type="parTrans" cxnId="{3307919E-BF5F-3A4A-980D-45A9963F6011}">
      <dgm:prSet/>
      <dgm:spPr/>
      <dgm:t>
        <a:bodyPr/>
        <a:lstStyle/>
        <a:p>
          <a:endParaRPr lang="en-US"/>
        </a:p>
      </dgm:t>
    </dgm:pt>
    <dgm:pt modelId="{9FBD213D-EBEC-CB4C-AA46-87424628466F}" type="sibTrans" cxnId="{3307919E-BF5F-3A4A-980D-45A9963F6011}">
      <dgm:prSet/>
      <dgm:spPr/>
      <dgm:t>
        <a:bodyPr/>
        <a:lstStyle/>
        <a:p>
          <a:endParaRPr lang="en-US"/>
        </a:p>
      </dgm:t>
    </dgm:pt>
    <dgm:pt modelId="{18407B35-6304-2946-8A82-56F9AB23D59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350" b="0" dirty="0">
              <a:latin typeface="+mn-lt"/>
              <a:cs typeface="Arial"/>
            </a:rPr>
            <a:t>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debatió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sobre</a:t>
          </a:r>
          <a:r>
            <a:rPr lang="en-US" sz="1350" b="0" dirty="0">
              <a:latin typeface="+mn-lt"/>
              <a:cs typeface="Arial"/>
            </a:rPr>
            <a:t> las </a:t>
          </a:r>
          <a:r>
            <a:rPr lang="en-US" sz="1350" b="0" dirty="0" err="1">
              <a:latin typeface="+mn-lt"/>
              <a:cs typeface="Arial"/>
            </a:rPr>
            <a:t>formas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alentar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interés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foros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regionales</a:t>
          </a:r>
          <a:r>
            <a:rPr lang="en-US" sz="1350" b="0" dirty="0">
              <a:latin typeface="+mn-lt"/>
              <a:cs typeface="Arial"/>
            </a:rPr>
            <a:t> y locales y de </a:t>
          </a:r>
          <a:r>
            <a:rPr lang="en-US" sz="1350" b="0" dirty="0" err="1">
              <a:latin typeface="+mn-lt"/>
              <a:cs typeface="Arial"/>
            </a:rPr>
            <a:t>atraer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quienes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asistan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por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primera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vez</a:t>
          </a:r>
          <a:r>
            <a:rPr lang="en-US" sz="1350" b="0" dirty="0">
              <a:latin typeface="+mn-lt"/>
              <a:cs typeface="Arial"/>
            </a:rPr>
            <a:t>, y </a:t>
          </a:r>
          <a:r>
            <a:rPr lang="en-US" sz="1350" b="0" dirty="0" err="1">
              <a:latin typeface="+mn-lt"/>
              <a:cs typeface="Arial"/>
            </a:rPr>
            <a:t>expresó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su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agradecimiento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por</a:t>
          </a:r>
          <a:r>
            <a:rPr lang="en-US" sz="1350" b="0" dirty="0">
              <a:latin typeface="+mn-lt"/>
              <a:cs typeface="Arial"/>
            </a:rPr>
            <a:t> la </a:t>
          </a:r>
          <a:r>
            <a:rPr lang="en-US" sz="1350" b="0" dirty="0" err="1">
              <a:latin typeface="+mn-lt"/>
              <a:cs typeface="Arial"/>
            </a:rPr>
            <a:t>incorporación</a:t>
          </a:r>
          <a:r>
            <a:rPr lang="en-US" sz="1350" b="0" dirty="0">
              <a:latin typeface="+mn-lt"/>
              <a:cs typeface="Arial"/>
            </a:rPr>
            <a:t> de las </a:t>
          </a:r>
          <a:r>
            <a:rPr lang="en-US" sz="1350" b="0" dirty="0" err="1">
              <a:latin typeface="+mn-lt"/>
              <a:cs typeface="Arial"/>
            </a:rPr>
            <a:t>consideraciones</a:t>
          </a:r>
          <a:r>
            <a:rPr lang="en-US" sz="1350" b="0" dirty="0">
              <a:latin typeface="+mn-lt"/>
              <a:cs typeface="Arial"/>
            </a:rPr>
            <a:t> previas del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. El </a:t>
          </a:r>
          <a:r>
            <a:rPr lang="en-US" sz="1350" b="0" dirty="0" err="1">
              <a:latin typeface="+mn-lt"/>
              <a:cs typeface="Arial"/>
            </a:rPr>
            <a:t>comité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solicitó</a:t>
          </a:r>
          <a:r>
            <a:rPr lang="en-US" sz="1350" b="0" dirty="0">
              <a:latin typeface="+mn-lt"/>
              <a:cs typeface="Arial"/>
            </a:rPr>
            <a:t> que la </a:t>
          </a:r>
          <a:r>
            <a:rPr lang="en-US" sz="1350" b="0" dirty="0" err="1">
              <a:latin typeface="+mn-lt"/>
              <a:cs typeface="Arial"/>
            </a:rPr>
            <a:t>Oficina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Servicios</a:t>
          </a:r>
          <a:r>
            <a:rPr lang="en-US" sz="1350" b="0" dirty="0">
              <a:latin typeface="+mn-lt"/>
              <a:cs typeface="Arial"/>
            </a:rPr>
            <a:t> Generales </a:t>
          </a:r>
          <a:r>
            <a:rPr lang="en-US" sz="1350" b="0" dirty="0" err="1">
              <a:latin typeface="+mn-lt"/>
              <a:cs typeface="Arial"/>
            </a:rPr>
            <a:t>grabe</a:t>
          </a:r>
          <a:r>
            <a:rPr lang="en-US" sz="1350" b="0" dirty="0">
              <a:latin typeface="+mn-lt"/>
              <a:cs typeface="Arial"/>
            </a:rPr>
            <a:t> un </a:t>
          </a:r>
          <a:r>
            <a:rPr lang="en-US" sz="1350" b="0" dirty="0" err="1">
              <a:latin typeface="+mn-lt"/>
              <a:cs typeface="Arial"/>
            </a:rPr>
            <a:t>episodio</a:t>
          </a:r>
          <a:r>
            <a:rPr lang="en-US" sz="1350" b="0" dirty="0">
              <a:latin typeface="+mn-lt"/>
              <a:cs typeface="Arial"/>
            </a:rPr>
            <a:t> de </a:t>
          </a:r>
          <a:r>
            <a:rPr lang="en-US" sz="1350" b="0" dirty="0" err="1">
              <a:latin typeface="+mn-lt"/>
              <a:cs typeface="Arial"/>
            </a:rPr>
            <a:t>pódcast</a:t>
          </a:r>
          <a:r>
            <a:rPr lang="en-US" sz="1350" b="0" dirty="0">
              <a:latin typeface="+mn-lt"/>
              <a:cs typeface="Arial"/>
            </a:rPr>
            <a:t> de la OSG </a:t>
          </a:r>
          <a:r>
            <a:rPr lang="en-US" sz="1350" b="0" dirty="0" err="1">
              <a:latin typeface="+mn-lt"/>
              <a:cs typeface="Arial"/>
            </a:rPr>
            <a:t>en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el</a:t>
          </a:r>
          <a:r>
            <a:rPr lang="en-US" sz="1350" b="0" dirty="0">
              <a:latin typeface="+mn-lt"/>
              <a:cs typeface="Arial"/>
            </a:rPr>
            <a:t> que se </a:t>
          </a:r>
          <a:r>
            <a:rPr lang="en-US" sz="1350" b="0" dirty="0" err="1">
              <a:latin typeface="+mn-lt"/>
              <a:cs typeface="Arial"/>
            </a:rPr>
            <a:t>dé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preponderancia</a:t>
          </a:r>
          <a:r>
            <a:rPr lang="en-US" sz="1350" b="0" dirty="0">
              <a:latin typeface="+mn-lt"/>
              <a:cs typeface="Arial"/>
            </a:rPr>
            <a:t> a </a:t>
          </a:r>
          <a:r>
            <a:rPr lang="en-US" sz="1350" b="0" dirty="0" err="1">
              <a:latin typeface="+mn-lt"/>
              <a:cs typeface="Arial"/>
            </a:rPr>
            <a:t>los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foros</a:t>
          </a:r>
          <a:r>
            <a:rPr lang="en-US" sz="1350" b="0" dirty="0">
              <a:latin typeface="+mn-lt"/>
              <a:cs typeface="Arial"/>
            </a:rPr>
            <a:t> </a:t>
          </a:r>
          <a:r>
            <a:rPr lang="en-US" sz="1350" b="0" dirty="0" err="1">
              <a:latin typeface="+mn-lt"/>
              <a:cs typeface="Arial"/>
            </a:rPr>
            <a:t>regionales</a:t>
          </a:r>
          <a:r>
            <a:rPr lang="en-US" sz="1350" b="0" dirty="0">
              <a:latin typeface="+mn-lt"/>
              <a:cs typeface="Arial"/>
            </a:rPr>
            <a:t>.</a:t>
          </a:r>
        </a:p>
      </dgm:t>
    </dgm:pt>
    <dgm:pt modelId="{5E86930D-D2A4-3C48-8F54-DE9BC4DC4D5B}" type="parTrans" cxnId="{A6D39AEA-5531-AA4E-9925-D23E02A89A77}">
      <dgm:prSet/>
      <dgm:spPr/>
      <dgm:t>
        <a:bodyPr/>
        <a:lstStyle/>
        <a:p>
          <a:endParaRPr lang="en-US"/>
        </a:p>
      </dgm:t>
    </dgm:pt>
    <dgm:pt modelId="{52746D82-CC2E-894F-B570-534E1D7C9736}" type="sibTrans" cxnId="{A6D39AEA-5531-AA4E-9925-D23E02A89A77}">
      <dgm:prSet/>
      <dgm:spPr/>
      <dgm:t>
        <a:bodyPr/>
        <a:lstStyle/>
        <a:p>
          <a:endParaRPr lang="en-US"/>
        </a:p>
      </dgm:t>
    </dgm:pt>
    <dgm:pt modelId="{BDD1A32B-C1B5-1045-8E8F-2C793A4B25E8}">
      <dgm:prSet custT="1"/>
      <dgm:spPr/>
      <dgm:t>
        <a:bodyPr/>
        <a:lstStyle/>
        <a:p>
          <a:pPr>
            <a:buNone/>
          </a:pPr>
          <a:endParaRPr lang="en-US" sz="1600" b="1" dirty="0">
            <a:latin typeface="+mn-lt"/>
            <a:cs typeface="Arial"/>
          </a:endParaRPr>
        </a:p>
      </dgm:t>
    </dgm:pt>
    <dgm:pt modelId="{3E954131-6147-7D46-8597-41B05AE6D21F}" type="parTrans" cxnId="{921BFFDE-2016-774A-B959-AE10F896DCD1}">
      <dgm:prSet/>
      <dgm:spPr/>
      <dgm:t>
        <a:bodyPr/>
        <a:lstStyle/>
        <a:p>
          <a:endParaRPr lang="en-US"/>
        </a:p>
      </dgm:t>
    </dgm:pt>
    <dgm:pt modelId="{17B8F8C1-3A78-F54D-8687-9618350CC094}" type="sibTrans" cxnId="{921BFFDE-2016-774A-B959-AE10F896DCD1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0BDD88D9-AC2A-2745-A0B1-977ECF0401E7}" type="pres">
      <dgm:prSet presAssocID="{5EF28B8B-D63D-5E4F-8864-30CDCC1935D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3F04B3-5996-0148-B56E-E7049155887D}" type="pres">
      <dgm:prSet presAssocID="{5EF28B8B-D63D-5E4F-8864-30CDCC1935D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2D05D11-4B15-134A-8837-46917FDC9A33}" type="presOf" srcId="{364C1E61-A564-D943-B60B-3EE68D0A6918}" destId="{A73F04B3-5996-0148-B56E-E7049155887D}" srcOrd="0" destOrd="1" presId="urn:microsoft.com/office/officeart/2005/8/layout/vList2"/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EB0D8530-0B8B-4742-8A89-6CA268BAF7FF}" type="presOf" srcId="{5EF28B8B-D63D-5E4F-8864-30CDCC1935D3}" destId="{0BDD88D9-AC2A-2745-A0B1-977ECF0401E7}" srcOrd="0" destOrd="0" presId="urn:microsoft.com/office/officeart/2005/8/layout/vList2"/>
    <dgm:cxn modelId="{7FFD3338-2FCF-1D47-BCDB-E80AD9461311}" type="presOf" srcId="{287575B4-EDC2-B042-B968-A1D313373401}" destId="{32FD11B5-E0B0-6849-BAEE-766B0254554C}" srcOrd="0" destOrd="0" presId="urn:microsoft.com/office/officeart/2005/8/layout/vList2"/>
    <dgm:cxn modelId="{832B7C5D-ABCA-2A40-901B-1321299F9C57}" type="presOf" srcId="{BDD1A32B-C1B5-1045-8E8F-2C793A4B25E8}" destId="{A73F04B3-5996-0148-B56E-E7049155887D}" srcOrd="0" destOrd="3" presId="urn:microsoft.com/office/officeart/2005/8/layout/vList2"/>
    <dgm:cxn modelId="{40E93D7F-4D3D-9449-AA9F-D9D05126EEA3}" type="presOf" srcId="{872FE0E8-BADD-4B1B-8B56-8D6ED9E48015}" destId="{EF836C9C-CF91-8442-8EAA-E04BEB5F442A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444CFE7F-8FBA-6D49-B33B-76E88E95E1AA}" srcId="{5EF28B8B-D63D-5E4F-8864-30CDCC1935D3}" destId="{7CD3E1A1-A631-4440-A46B-C114E205A358}" srcOrd="0" destOrd="0" parTransId="{8B41EF26-9D8D-1041-9A70-0242A99580E6}" sibTransId="{C6C098DB-D496-4C48-A3A5-A10FA89FEB56}"/>
    <dgm:cxn modelId="{B4931783-3511-9B44-B539-53C73F4590B0}" type="presOf" srcId="{7CD3E1A1-A631-4440-A46B-C114E205A358}" destId="{A73F04B3-5996-0148-B56E-E7049155887D}" srcOrd="0" destOrd="0" presId="urn:microsoft.com/office/officeart/2005/8/layout/vList2"/>
    <dgm:cxn modelId="{52FE0491-CCEC-2048-841D-18147C09BE46}" type="presOf" srcId="{18407B35-6304-2946-8A82-56F9AB23D59C}" destId="{A73F04B3-5996-0148-B56E-E7049155887D}" srcOrd="0" destOrd="2" presId="urn:microsoft.com/office/officeart/2005/8/layout/vList2"/>
    <dgm:cxn modelId="{3307919E-BF5F-3A4A-980D-45A9963F6011}" srcId="{5EF28B8B-D63D-5E4F-8864-30CDCC1935D3}" destId="{364C1E61-A564-D943-B60B-3EE68D0A6918}" srcOrd="1" destOrd="0" parTransId="{82E253FC-BA63-EC4C-A540-06BE99833E37}" sibTransId="{9FBD213D-EBEC-CB4C-AA46-87424628466F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794659C6-727E-7443-828F-5C8163062ACD}" srcId="{8CD61D0F-251C-47DC-B64B-7FCCC728AAE2}" destId="{5EF28B8B-D63D-5E4F-8864-30CDCC1935D3}" srcOrd="1" destOrd="0" parTransId="{8347C44A-553E-A044-88AF-D845F5CA07E5}" sibTransId="{1DE04A45-1E4F-5C44-B8CB-114001E07B99}"/>
    <dgm:cxn modelId="{921BFFDE-2016-774A-B959-AE10F896DCD1}" srcId="{5EF28B8B-D63D-5E4F-8864-30CDCC1935D3}" destId="{BDD1A32B-C1B5-1045-8E8F-2C793A4B25E8}" srcOrd="3" destOrd="0" parTransId="{3E954131-6147-7D46-8597-41B05AE6D21F}" sibTransId="{17B8F8C1-3A78-F54D-8687-9618350CC094}"/>
    <dgm:cxn modelId="{A6D39AEA-5531-AA4E-9925-D23E02A89A77}" srcId="{5EF28B8B-D63D-5E4F-8864-30CDCC1935D3}" destId="{18407B35-6304-2946-8A82-56F9AB23D59C}" srcOrd="2" destOrd="0" parTransId="{5E86930D-D2A4-3C48-8F54-DE9BC4DC4D5B}" sibTransId="{52746D82-CC2E-894F-B570-534E1D7C9736}"/>
    <dgm:cxn modelId="{1FD5D336-7DAE-E449-AC1A-3C815B8F0AA0}" type="presParOf" srcId="{34E1F103-3C38-D042-B3EA-77B5A1F654A5}" destId="{EF836C9C-CF91-8442-8EAA-E04BEB5F442A}" srcOrd="0" destOrd="0" presId="urn:microsoft.com/office/officeart/2005/8/layout/vList2"/>
    <dgm:cxn modelId="{ABC76A3B-B476-8D4F-891F-FA9469AF8073}" type="presParOf" srcId="{34E1F103-3C38-D042-B3EA-77B5A1F654A5}" destId="{32FD11B5-E0B0-6849-BAEE-766B0254554C}" srcOrd="1" destOrd="0" presId="urn:microsoft.com/office/officeart/2005/8/layout/vList2"/>
    <dgm:cxn modelId="{48F78170-5F4F-FE40-9B3A-A74ED9387259}" type="presParOf" srcId="{34E1F103-3C38-D042-B3EA-77B5A1F654A5}" destId="{0BDD88D9-AC2A-2745-A0B1-977ECF0401E7}" srcOrd="2" destOrd="0" presId="urn:microsoft.com/office/officeart/2005/8/layout/vList2"/>
    <dgm:cxn modelId="{492B66E1-A79E-2049-B7ED-B7B961A75F18}" type="presParOf" srcId="{34E1F103-3C38-D042-B3EA-77B5A1F654A5}" destId="{A73F04B3-5996-0148-B56E-E7049155887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B729548-D899-4DE8-A5A7-24C0852B163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6DC19E-48D8-42DD-8F68-6161FA5290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La </a:t>
          </a:r>
          <a:r>
            <a:rPr lang="en-US" sz="1300" dirty="0" err="1"/>
            <a:t>fotografía</a:t>
          </a:r>
          <a:r>
            <a:rPr lang="en-US" sz="1300" dirty="0"/>
            <a:t> del </a:t>
          </a:r>
          <a:r>
            <a:rPr lang="en-US" sz="1300" dirty="0" err="1"/>
            <a:t>estadio</a:t>
          </a:r>
          <a:r>
            <a:rPr lang="en-US" sz="1300" dirty="0"/>
            <a:t> con </a:t>
          </a:r>
          <a:r>
            <a:rPr lang="en-US" sz="1300" dirty="0" err="1"/>
            <a:t>protección</a:t>
          </a:r>
          <a:r>
            <a:rPr lang="en-US" sz="1300" dirty="0"/>
            <a:t> del </a:t>
          </a:r>
          <a:r>
            <a:rPr lang="en-US" sz="1300" dirty="0" err="1"/>
            <a:t>anonimato</a:t>
          </a:r>
          <a:r>
            <a:rPr lang="en-US" sz="1300" dirty="0"/>
            <a:t> de la </a:t>
          </a:r>
          <a:r>
            <a:rPr lang="en-US" sz="1300" dirty="0" err="1"/>
            <a:t>Convención</a:t>
          </a:r>
          <a:r>
            <a:rPr lang="en-US" sz="1300" dirty="0"/>
            <a:t> Internacional de 2025 </a:t>
          </a:r>
          <a:r>
            <a:rPr lang="en-US" sz="1300" dirty="0" err="1"/>
            <a:t>puede</a:t>
          </a:r>
          <a:r>
            <a:rPr lang="en-US" sz="1300" dirty="0"/>
            <a:t> </a:t>
          </a:r>
          <a:r>
            <a:rPr lang="en-US" sz="1300" dirty="0" err="1"/>
            <a:t>comprarse</a:t>
          </a:r>
          <a:r>
            <a:rPr lang="en-US" sz="1300" dirty="0"/>
            <a:t> </a:t>
          </a:r>
          <a:r>
            <a:rPr lang="en-US" sz="1300" dirty="0" err="1"/>
            <a:t>en</a:t>
          </a:r>
          <a:r>
            <a:rPr lang="en-US" sz="1300" dirty="0"/>
            <a:t> </a:t>
          </a:r>
          <a:r>
            <a:rPr lang="en-US" sz="1300" b="1" dirty="0">
              <a:hlinkClick xmlns:r="http://schemas.openxmlformats.org/officeDocument/2006/relationships" r:id="rId1"/>
            </a:rPr>
            <a:t>faingoldphoto.com/shop/</a:t>
          </a:r>
          <a:r>
            <a:rPr lang="en-US" sz="1300" dirty="0"/>
            <a:t>.</a:t>
          </a:r>
        </a:p>
      </dgm:t>
    </dgm:pt>
    <dgm:pt modelId="{0B139585-A3D4-4573-AC84-B177F8DD309C}" type="parTrans" cxnId="{7AE42FE2-CC9F-4279-B49F-89AB0AED1BDF}">
      <dgm:prSet/>
      <dgm:spPr/>
      <dgm:t>
        <a:bodyPr/>
        <a:lstStyle/>
        <a:p>
          <a:endParaRPr lang="en-US"/>
        </a:p>
      </dgm:t>
    </dgm:pt>
    <dgm:pt modelId="{859DFE8A-98C6-478D-AA90-94002087AB9F}" type="sibTrans" cxnId="{7AE42FE2-CC9F-4279-B49F-89AB0AED1BD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D26EE7-8133-46DF-87D0-94AB56F4E7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Puede </a:t>
          </a:r>
          <a:r>
            <a:rPr lang="en-US" sz="1300" dirty="0" err="1"/>
            <a:t>comprar</a:t>
          </a:r>
          <a:r>
            <a:rPr lang="en-US" sz="1300" dirty="0"/>
            <a:t> las </a:t>
          </a:r>
          <a:r>
            <a:rPr lang="en-US" sz="1300" dirty="0" err="1"/>
            <a:t>grabaciones</a:t>
          </a:r>
          <a:r>
            <a:rPr lang="en-US" sz="1300" dirty="0"/>
            <a:t> de audio de la </a:t>
          </a:r>
          <a:r>
            <a:rPr lang="en-US" sz="1300" dirty="0" err="1"/>
            <a:t>convención</a:t>
          </a:r>
          <a:r>
            <a:rPr lang="en-US" sz="1300" dirty="0"/>
            <a:t> </a:t>
          </a:r>
          <a:r>
            <a:rPr lang="en-US" sz="1300" dirty="0" err="1"/>
            <a:t>en</a:t>
          </a:r>
          <a:r>
            <a:rPr lang="en-US" sz="1300" dirty="0"/>
            <a:t> </a:t>
          </a:r>
          <a:r>
            <a:rPr lang="en-US" sz="1300" b="1" dirty="0">
              <a:hlinkClick xmlns:r="http://schemas.openxmlformats.org/officeDocument/2006/relationships" r:id="rId2"/>
            </a:rPr>
            <a:t>2025ic.sclivelearningcenter.com/MVSite/Default.aspx</a:t>
          </a:r>
          <a:endParaRPr lang="en-US" sz="1300" dirty="0"/>
        </a:p>
      </dgm:t>
    </dgm:pt>
    <dgm:pt modelId="{C8CB4AB0-F193-40EF-B0C8-AB8DCD92C785}" type="parTrans" cxnId="{65E2BE1C-69E1-4146-A9DB-BAD12A0375A2}">
      <dgm:prSet/>
      <dgm:spPr/>
      <dgm:t>
        <a:bodyPr/>
        <a:lstStyle/>
        <a:p>
          <a:endParaRPr lang="en-US"/>
        </a:p>
      </dgm:t>
    </dgm:pt>
    <dgm:pt modelId="{EB2F0FC6-A07F-4ABB-9F92-C127A18C4106}" type="sibTrans" cxnId="{65E2BE1C-69E1-4146-A9DB-BAD12A0375A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E328F4-4B35-4CCF-B506-65F629E0B0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El </a:t>
          </a:r>
          <a:r>
            <a:rPr lang="en-US" sz="1300" dirty="0" err="1"/>
            <a:t>jarro</a:t>
          </a:r>
          <a:r>
            <a:rPr lang="en-US" sz="1300" dirty="0"/>
            <a:t> </a:t>
          </a:r>
          <a:r>
            <a:rPr lang="en-US" sz="1300" dirty="0" err="1"/>
            <a:t>oficial</a:t>
          </a:r>
          <a:r>
            <a:rPr lang="en-US" sz="1300" dirty="0"/>
            <a:t> de la </a:t>
          </a:r>
          <a:r>
            <a:rPr lang="en-US" sz="1300" dirty="0" err="1"/>
            <a:t>Convención</a:t>
          </a:r>
          <a:r>
            <a:rPr lang="en-US" sz="1300" dirty="0"/>
            <a:t> Internacional de 2025 </a:t>
          </a:r>
          <a:r>
            <a:rPr lang="en-US" sz="1300" dirty="0" err="1"/>
            <a:t>puede</a:t>
          </a:r>
          <a:r>
            <a:rPr lang="en-US" sz="1300" dirty="0"/>
            <a:t> </a:t>
          </a:r>
          <a:r>
            <a:rPr lang="en-US" sz="1300" dirty="0" err="1"/>
            <a:t>comprarse</a:t>
          </a:r>
          <a:r>
            <a:rPr lang="en-US" sz="1300" dirty="0"/>
            <a:t> </a:t>
          </a:r>
          <a:r>
            <a:rPr lang="en-US" sz="1300" dirty="0" err="1"/>
            <a:t>enat</a:t>
          </a:r>
          <a:r>
            <a:rPr lang="en-US" sz="1300" dirty="0"/>
            <a:t> </a:t>
          </a:r>
          <a:r>
            <a:rPr lang="en-US" sz="1300" b="1" dirty="0">
              <a:hlinkClick xmlns:r="http://schemas.openxmlformats.org/officeDocument/2006/relationships" r:id="rId3"/>
            </a:rPr>
            <a:t>zazzle.com/2025_ic_commemorative_mug-256341579390769154</a:t>
          </a:r>
          <a:endParaRPr lang="en-US" sz="1300" dirty="0"/>
        </a:p>
      </dgm:t>
    </dgm:pt>
    <dgm:pt modelId="{1A358674-1000-455D-98CA-B2F7A8AB17DF}" type="parTrans" cxnId="{21402B44-8D9C-4E76-B405-12F827C8C9D3}">
      <dgm:prSet/>
      <dgm:spPr/>
      <dgm:t>
        <a:bodyPr/>
        <a:lstStyle/>
        <a:p>
          <a:endParaRPr lang="en-US"/>
        </a:p>
      </dgm:t>
    </dgm:pt>
    <dgm:pt modelId="{EC2F7BFF-4CC5-48BB-BD3B-A6277567E9A0}" type="sibTrans" cxnId="{21402B44-8D9C-4E76-B405-12F827C8C9D3}">
      <dgm:prSet/>
      <dgm:spPr/>
      <dgm:t>
        <a:bodyPr/>
        <a:lstStyle/>
        <a:p>
          <a:endParaRPr lang="en-US"/>
        </a:p>
      </dgm:t>
    </dgm:pt>
    <dgm:pt modelId="{83C2C3FC-3216-480C-80CA-E2DE04B8B857}" type="pres">
      <dgm:prSet presAssocID="{EB729548-D899-4DE8-A5A7-24C0852B1638}" presName="root" presStyleCnt="0">
        <dgm:presLayoutVars>
          <dgm:dir/>
          <dgm:resizeHandles val="exact"/>
        </dgm:presLayoutVars>
      </dgm:prSet>
      <dgm:spPr/>
    </dgm:pt>
    <dgm:pt modelId="{E10DE84B-22C9-43FB-A94E-5C3333AE23D6}" type="pres">
      <dgm:prSet presAssocID="{EB729548-D899-4DE8-A5A7-24C0852B1638}" presName="container" presStyleCnt="0">
        <dgm:presLayoutVars>
          <dgm:dir/>
          <dgm:resizeHandles val="exact"/>
        </dgm:presLayoutVars>
      </dgm:prSet>
      <dgm:spPr/>
    </dgm:pt>
    <dgm:pt modelId="{8AEA7AA2-4D87-44C0-BF21-6583E3366454}" type="pres">
      <dgm:prSet presAssocID="{B16DC19E-48D8-42DD-8F68-6161FA52901B}" presName="compNode" presStyleCnt="0"/>
      <dgm:spPr/>
    </dgm:pt>
    <dgm:pt modelId="{E0CA2B63-8EE9-4A2C-A84C-8D9196A961F7}" type="pres">
      <dgm:prSet presAssocID="{B16DC19E-48D8-42DD-8F68-6161FA52901B}" presName="iconBgRect" presStyleLbl="bgShp" presStyleIdx="0" presStyleCnt="3"/>
      <dgm:spPr/>
    </dgm:pt>
    <dgm:pt modelId="{9BC6CC47-8054-4771-9796-710D32555D23}" type="pres">
      <dgm:prSet presAssocID="{B16DC19E-48D8-42DD-8F68-6161FA52901B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3A90A01-41AF-4E7F-BA95-3B747835E428}" type="pres">
      <dgm:prSet presAssocID="{B16DC19E-48D8-42DD-8F68-6161FA52901B}" presName="spaceRect" presStyleCnt="0"/>
      <dgm:spPr/>
    </dgm:pt>
    <dgm:pt modelId="{9EEFE468-E3FA-4C11-AFD8-9797526E3D51}" type="pres">
      <dgm:prSet presAssocID="{B16DC19E-48D8-42DD-8F68-6161FA52901B}" presName="textRect" presStyleLbl="revTx" presStyleIdx="0" presStyleCnt="3">
        <dgm:presLayoutVars>
          <dgm:chMax val="1"/>
          <dgm:chPref val="1"/>
        </dgm:presLayoutVars>
      </dgm:prSet>
      <dgm:spPr/>
    </dgm:pt>
    <dgm:pt modelId="{441B1CB1-809B-43C0-8E16-2C44C289666F}" type="pres">
      <dgm:prSet presAssocID="{859DFE8A-98C6-478D-AA90-94002087AB9F}" presName="sibTrans" presStyleLbl="sibTrans2D1" presStyleIdx="0" presStyleCnt="0"/>
      <dgm:spPr/>
    </dgm:pt>
    <dgm:pt modelId="{92237C71-A383-4AE0-BE44-1EF0950AEE88}" type="pres">
      <dgm:prSet presAssocID="{DFD26EE7-8133-46DF-87D0-94AB56F4E741}" presName="compNode" presStyleCnt="0"/>
      <dgm:spPr/>
    </dgm:pt>
    <dgm:pt modelId="{D364A2AA-2C1E-4628-A695-BBE2B3AF422E}" type="pres">
      <dgm:prSet presAssocID="{DFD26EE7-8133-46DF-87D0-94AB56F4E741}" presName="iconBgRect" presStyleLbl="bgShp" presStyleIdx="1" presStyleCnt="3"/>
      <dgm:spPr/>
    </dgm:pt>
    <dgm:pt modelId="{997331C6-3FBB-472D-AFE4-CCB0C324F373}" type="pres">
      <dgm:prSet presAssocID="{DFD26EE7-8133-46DF-87D0-94AB56F4E741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0E490226-7478-47EF-9D08-A6E87A700AEB}" type="pres">
      <dgm:prSet presAssocID="{DFD26EE7-8133-46DF-87D0-94AB56F4E741}" presName="spaceRect" presStyleCnt="0"/>
      <dgm:spPr/>
    </dgm:pt>
    <dgm:pt modelId="{C4DC1369-99AD-421C-BD97-90F57D74D68F}" type="pres">
      <dgm:prSet presAssocID="{DFD26EE7-8133-46DF-87D0-94AB56F4E741}" presName="textRect" presStyleLbl="revTx" presStyleIdx="1" presStyleCnt="3">
        <dgm:presLayoutVars>
          <dgm:chMax val="1"/>
          <dgm:chPref val="1"/>
        </dgm:presLayoutVars>
      </dgm:prSet>
      <dgm:spPr/>
    </dgm:pt>
    <dgm:pt modelId="{04D5525E-285D-40A8-A197-59403EFE586A}" type="pres">
      <dgm:prSet presAssocID="{EB2F0FC6-A07F-4ABB-9F92-C127A18C4106}" presName="sibTrans" presStyleLbl="sibTrans2D1" presStyleIdx="0" presStyleCnt="0"/>
      <dgm:spPr/>
    </dgm:pt>
    <dgm:pt modelId="{0945FCB5-F9C3-4C1F-91C1-E47F402DF3EC}" type="pres">
      <dgm:prSet presAssocID="{76E328F4-4B35-4CCF-B506-65F629E0B087}" presName="compNode" presStyleCnt="0"/>
      <dgm:spPr/>
    </dgm:pt>
    <dgm:pt modelId="{23DED1C6-0369-4282-8622-C62D313E42EC}" type="pres">
      <dgm:prSet presAssocID="{76E328F4-4B35-4CCF-B506-65F629E0B087}" presName="iconBgRect" presStyleLbl="bgShp" presStyleIdx="2" presStyleCnt="3"/>
      <dgm:spPr/>
    </dgm:pt>
    <dgm:pt modelId="{876BAC77-0876-440C-9D47-5065116ACDB7}" type="pres">
      <dgm:prSet presAssocID="{76E328F4-4B35-4CCF-B506-65F629E0B087}" presName="iconRect" presStyleLbl="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8A688F40-59C0-4A24-9B2B-3DB617A9E310}" type="pres">
      <dgm:prSet presAssocID="{76E328F4-4B35-4CCF-B506-65F629E0B087}" presName="spaceRect" presStyleCnt="0"/>
      <dgm:spPr/>
    </dgm:pt>
    <dgm:pt modelId="{2334E81C-744B-4AEA-B461-B940280665FE}" type="pres">
      <dgm:prSet presAssocID="{76E328F4-4B35-4CCF-B506-65F629E0B08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38E6B11-9B68-F74E-9D19-7272989D0F14}" type="presOf" srcId="{859DFE8A-98C6-478D-AA90-94002087AB9F}" destId="{441B1CB1-809B-43C0-8E16-2C44C289666F}" srcOrd="0" destOrd="0" presId="urn:microsoft.com/office/officeart/2018/2/layout/IconCircleList"/>
    <dgm:cxn modelId="{65E2BE1C-69E1-4146-A9DB-BAD12A0375A2}" srcId="{EB729548-D899-4DE8-A5A7-24C0852B1638}" destId="{DFD26EE7-8133-46DF-87D0-94AB56F4E741}" srcOrd="1" destOrd="0" parTransId="{C8CB4AB0-F193-40EF-B0C8-AB8DCD92C785}" sibTransId="{EB2F0FC6-A07F-4ABB-9F92-C127A18C4106}"/>
    <dgm:cxn modelId="{A5222D38-0CD1-3D46-8FBA-6516CE528C22}" type="presOf" srcId="{B16DC19E-48D8-42DD-8F68-6161FA52901B}" destId="{9EEFE468-E3FA-4C11-AFD8-9797526E3D51}" srcOrd="0" destOrd="0" presId="urn:microsoft.com/office/officeart/2018/2/layout/IconCircleList"/>
    <dgm:cxn modelId="{B973A73C-6AA4-BE40-8176-0F23E22A9D74}" type="presOf" srcId="{76E328F4-4B35-4CCF-B506-65F629E0B087}" destId="{2334E81C-744B-4AEA-B461-B940280665FE}" srcOrd="0" destOrd="0" presId="urn:microsoft.com/office/officeart/2018/2/layout/IconCircleList"/>
    <dgm:cxn modelId="{21402B44-8D9C-4E76-B405-12F827C8C9D3}" srcId="{EB729548-D899-4DE8-A5A7-24C0852B1638}" destId="{76E328F4-4B35-4CCF-B506-65F629E0B087}" srcOrd="2" destOrd="0" parTransId="{1A358674-1000-455D-98CA-B2F7A8AB17DF}" sibTransId="{EC2F7BFF-4CC5-48BB-BD3B-A6277567E9A0}"/>
    <dgm:cxn modelId="{65690458-217B-6E4A-BF8C-1CC414F04430}" type="presOf" srcId="{EB729548-D899-4DE8-A5A7-24C0852B1638}" destId="{83C2C3FC-3216-480C-80CA-E2DE04B8B857}" srcOrd="0" destOrd="0" presId="urn:microsoft.com/office/officeart/2018/2/layout/IconCircleList"/>
    <dgm:cxn modelId="{568E0190-DDA6-6449-9329-936314CABC15}" type="presOf" srcId="{DFD26EE7-8133-46DF-87D0-94AB56F4E741}" destId="{C4DC1369-99AD-421C-BD97-90F57D74D68F}" srcOrd="0" destOrd="0" presId="urn:microsoft.com/office/officeart/2018/2/layout/IconCircleList"/>
    <dgm:cxn modelId="{8D896EDE-7365-EB42-AB6D-F947C3FB6533}" type="presOf" srcId="{EB2F0FC6-A07F-4ABB-9F92-C127A18C4106}" destId="{04D5525E-285D-40A8-A197-59403EFE586A}" srcOrd="0" destOrd="0" presId="urn:microsoft.com/office/officeart/2018/2/layout/IconCircleList"/>
    <dgm:cxn modelId="{7AE42FE2-CC9F-4279-B49F-89AB0AED1BDF}" srcId="{EB729548-D899-4DE8-A5A7-24C0852B1638}" destId="{B16DC19E-48D8-42DD-8F68-6161FA52901B}" srcOrd="0" destOrd="0" parTransId="{0B139585-A3D4-4573-AC84-B177F8DD309C}" sibTransId="{859DFE8A-98C6-478D-AA90-94002087AB9F}"/>
    <dgm:cxn modelId="{0F3B79A7-194C-8045-A410-A5C71374C069}" type="presParOf" srcId="{83C2C3FC-3216-480C-80CA-E2DE04B8B857}" destId="{E10DE84B-22C9-43FB-A94E-5C3333AE23D6}" srcOrd="0" destOrd="0" presId="urn:microsoft.com/office/officeart/2018/2/layout/IconCircleList"/>
    <dgm:cxn modelId="{4A06DE12-A461-1946-B844-B37B90748DE1}" type="presParOf" srcId="{E10DE84B-22C9-43FB-A94E-5C3333AE23D6}" destId="{8AEA7AA2-4D87-44C0-BF21-6583E3366454}" srcOrd="0" destOrd="0" presId="urn:microsoft.com/office/officeart/2018/2/layout/IconCircleList"/>
    <dgm:cxn modelId="{C7D2FB39-7321-504C-A572-7EE352C5B6FA}" type="presParOf" srcId="{8AEA7AA2-4D87-44C0-BF21-6583E3366454}" destId="{E0CA2B63-8EE9-4A2C-A84C-8D9196A961F7}" srcOrd="0" destOrd="0" presId="urn:microsoft.com/office/officeart/2018/2/layout/IconCircleList"/>
    <dgm:cxn modelId="{A2315795-6379-BA48-BBBA-D5B1B6C92683}" type="presParOf" srcId="{8AEA7AA2-4D87-44C0-BF21-6583E3366454}" destId="{9BC6CC47-8054-4771-9796-710D32555D23}" srcOrd="1" destOrd="0" presId="urn:microsoft.com/office/officeart/2018/2/layout/IconCircleList"/>
    <dgm:cxn modelId="{830969DB-F953-E44A-838D-36587734A607}" type="presParOf" srcId="{8AEA7AA2-4D87-44C0-BF21-6583E3366454}" destId="{C3A90A01-41AF-4E7F-BA95-3B747835E428}" srcOrd="2" destOrd="0" presId="urn:microsoft.com/office/officeart/2018/2/layout/IconCircleList"/>
    <dgm:cxn modelId="{85C0DB5C-9A54-CE4E-9BD4-149220B334D5}" type="presParOf" srcId="{8AEA7AA2-4D87-44C0-BF21-6583E3366454}" destId="{9EEFE468-E3FA-4C11-AFD8-9797526E3D51}" srcOrd="3" destOrd="0" presId="urn:microsoft.com/office/officeart/2018/2/layout/IconCircleList"/>
    <dgm:cxn modelId="{00340B60-DCD1-764D-8FA8-B283D52B85D4}" type="presParOf" srcId="{E10DE84B-22C9-43FB-A94E-5C3333AE23D6}" destId="{441B1CB1-809B-43C0-8E16-2C44C289666F}" srcOrd="1" destOrd="0" presId="urn:microsoft.com/office/officeart/2018/2/layout/IconCircleList"/>
    <dgm:cxn modelId="{377B78EB-F891-EC4F-B710-A3C8E41591A2}" type="presParOf" srcId="{E10DE84B-22C9-43FB-A94E-5C3333AE23D6}" destId="{92237C71-A383-4AE0-BE44-1EF0950AEE88}" srcOrd="2" destOrd="0" presId="urn:microsoft.com/office/officeart/2018/2/layout/IconCircleList"/>
    <dgm:cxn modelId="{7D9F769A-4706-354C-BACE-B750E4A67EA0}" type="presParOf" srcId="{92237C71-A383-4AE0-BE44-1EF0950AEE88}" destId="{D364A2AA-2C1E-4628-A695-BBE2B3AF422E}" srcOrd="0" destOrd="0" presId="urn:microsoft.com/office/officeart/2018/2/layout/IconCircleList"/>
    <dgm:cxn modelId="{FC51F5E4-0603-2249-9202-AC4A4AAE379B}" type="presParOf" srcId="{92237C71-A383-4AE0-BE44-1EF0950AEE88}" destId="{997331C6-3FBB-472D-AFE4-CCB0C324F373}" srcOrd="1" destOrd="0" presId="urn:microsoft.com/office/officeart/2018/2/layout/IconCircleList"/>
    <dgm:cxn modelId="{0C0F42D1-F655-8247-AFA9-B6F9DE596CF3}" type="presParOf" srcId="{92237C71-A383-4AE0-BE44-1EF0950AEE88}" destId="{0E490226-7478-47EF-9D08-A6E87A700AEB}" srcOrd="2" destOrd="0" presId="urn:microsoft.com/office/officeart/2018/2/layout/IconCircleList"/>
    <dgm:cxn modelId="{90313099-AD26-954A-8650-BBD17EFB2CA9}" type="presParOf" srcId="{92237C71-A383-4AE0-BE44-1EF0950AEE88}" destId="{C4DC1369-99AD-421C-BD97-90F57D74D68F}" srcOrd="3" destOrd="0" presId="urn:microsoft.com/office/officeart/2018/2/layout/IconCircleList"/>
    <dgm:cxn modelId="{9C834DF3-3E09-0E4A-91F2-D184675EE337}" type="presParOf" srcId="{E10DE84B-22C9-43FB-A94E-5C3333AE23D6}" destId="{04D5525E-285D-40A8-A197-59403EFE586A}" srcOrd="3" destOrd="0" presId="urn:microsoft.com/office/officeart/2018/2/layout/IconCircleList"/>
    <dgm:cxn modelId="{B2CED6FD-8389-7A49-8E39-3741B1226F94}" type="presParOf" srcId="{E10DE84B-22C9-43FB-A94E-5C3333AE23D6}" destId="{0945FCB5-F9C3-4C1F-91C1-E47F402DF3EC}" srcOrd="4" destOrd="0" presId="urn:microsoft.com/office/officeart/2018/2/layout/IconCircleList"/>
    <dgm:cxn modelId="{3A316071-CC52-7141-BA25-47E5CC8A9CE4}" type="presParOf" srcId="{0945FCB5-F9C3-4C1F-91C1-E47F402DF3EC}" destId="{23DED1C6-0369-4282-8622-C62D313E42EC}" srcOrd="0" destOrd="0" presId="urn:microsoft.com/office/officeart/2018/2/layout/IconCircleList"/>
    <dgm:cxn modelId="{4DAAA18A-C60E-624E-8175-24463895E3BA}" type="presParOf" srcId="{0945FCB5-F9C3-4C1F-91C1-E47F402DF3EC}" destId="{876BAC77-0876-440C-9D47-5065116ACDB7}" srcOrd="1" destOrd="0" presId="urn:microsoft.com/office/officeart/2018/2/layout/IconCircleList"/>
    <dgm:cxn modelId="{9EA7C539-3F01-BC42-87F4-BC1B6D7EC8FC}" type="presParOf" srcId="{0945FCB5-F9C3-4C1F-91C1-E47F402DF3EC}" destId="{8A688F40-59C0-4A24-9B2B-3DB617A9E310}" srcOrd="2" destOrd="0" presId="urn:microsoft.com/office/officeart/2018/2/layout/IconCircleList"/>
    <dgm:cxn modelId="{83EE0917-575E-6744-9F92-2A66F2077796}" type="presParOf" srcId="{0945FCB5-F9C3-4C1F-91C1-E47F402DF3EC}" destId="{2334E81C-744B-4AEA-B461-B940280665F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/>
            <a:t>ESPERA</a:t>
          </a: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/>
            <a:t>CASI</a:t>
          </a: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7B1B46A-CA1D-4445-8579-F40C78A1880B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</dgm:pt>
    <dgm:pt modelId="{B78F77A9-D452-4F3F-ADF1-08124CDCB940}" type="pres">
      <dgm:prSet presAssocID="{41CDB9B8-E81E-41E7-AE89-8F6EDFC88D92}" presName="compNode" presStyleCnt="0"/>
      <dgm:spPr/>
    </dgm:pt>
    <dgm:pt modelId="{223CEBFB-B6C0-4518-9E76-B1250D3AEE20}" type="pres">
      <dgm:prSet presAssocID="{41CDB9B8-E81E-41E7-AE89-8F6EDFC88D92}" presName="iconBgRect" presStyleLbl="bgShp" presStyleIdx="0" presStyleCnt="2" custAng="8100000" custLinFactNeighborY="-8586"/>
      <dgm:spPr>
        <a:prstGeom prst="teardrop">
          <a:avLst/>
        </a:prstGeom>
      </dgm:spPr>
    </dgm:pt>
    <dgm:pt modelId="{CEC3BB2D-F9F1-4489-93C4-A156AC3849E7}" type="pres">
      <dgm:prSet presAssocID="{41CDB9B8-E81E-41E7-AE89-8F6EDFC88D92}" presName="iconRect" presStyleLbl="node1" presStyleIdx="0" presStyleCnt="2" custLinFactNeighborY="-2291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 love face outline with solid fill"/>
        </a:ext>
      </dgm:extLst>
    </dgm:pt>
    <dgm:pt modelId="{99D442A7-5D31-4CD1-A931-5F3D628718C8}" type="pres">
      <dgm:prSet presAssocID="{41CDB9B8-E81E-41E7-AE89-8F6EDFC88D92}" presName="spaceRect" presStyleCnt="0"/>
      <dgm:spPr/>
    </dgm:pt>
    <dgm:pt modelId="{7600CD1A-2D28-4054-8809-838E618A0595}" type="pres">
      <dgm:prSet presAssocID="{41CDB9B8-E81E-41E7-AE89-8F6EDFC88D92}" presName="textRect" presStyleLbl="revTx" presStyleIdx="0" presStyleCnt="2">
        <dgm:presLayoutVars>
          <dgm:chMax val="1"/>
          <dgm:chPref val="1"/>
        </dgm:presLayoutVars>
      </dgm:prSet>
      <dgm:spPr/>
    </dgm:pt>
    <dgm:pt modelId="{9D599636-89FD-41B5-970D-9F8617BA295C}" type="pres">
      <dgm:prSet presAssocID="{BA791450-8D1E-4A6F-B71D-2984D9E245C4}" presName="sibTrans" presStyleCnt="0"/>
      <dgm:spPr/>
    </dgm:pt>
    <dgm:pt modelId="{E765D845-767A-46E9-BD73-B0B0E82FE9B0}" type="pres">
      <dgm:prSet presAssocID="{4D7D34C7-9466-4514-BF51-7396C17436B5}" presName="compNode" presStyleCnt="0"/>
      <dgm:spPr/>
    </dgm:pt>
    <dgm:pt modelId="{F82A6E7C-4234-4816-9EB8-ED399009E25C}" type="pres">
      <dgm:prSet presAssocID="{4D7D34C7-9466-4514-BF51-7396C17436B5}" presName="iconBgRect" presStyleLbl="bgShp" presStyleIdx="1" presStyleCnt="2" custAng="8100000" custLinFactNeighborX="115" custLinFactNeighborY="-12032"/>
      <dgm:spPr>
        <a:prstGeom prst="teardrop">
          <a:avLst/>
        </a:prstGeom>
      </dgm:spPr>
    </dgm:pt>
    <dgm:pt modelId="{8BA5F9BB-3E28-4026-A392-7F4C0A3085E2}" type="pres">
      <dgm:prSet presAssocID="{4D7D34C7-9466-4514-BF51-7396C17436B5}" presName="iconRect" presStyleLbl="node1" presStyleIdx="1" presStyleCnt="2" custLinFactNeighborX="-2010" custLinFactNeighborY="-1916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prised face outline with solid fill"/>
        </a:ext>
      </dgm:extLst>
    </dgm:pt>
    <dgm:pt modelId="{DC8182C7-C8E0-4DAE-B344-FE508B06E860}" type="pres">
      <dgm:prSet presAssocID="{4D7D34C7-9466-4514-BF51-7396C17436B5}" presName="spaceRect" presStyleCnt="0"/>
      <dgm:spPr/>
    </dgm:pt>
    <dgm:pt modelId="{529F61D3-444E-4541-AC4F-326FDA9BEAF3}" type="pres">
      <dgm:prSet presAssocID="{4D7D34C7-9466-4514-BF51-7396C17436B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F8CC9585-55E8-40A4-A809-29E25A9015CC}" type="presOf" srcId="{7B62DEA7-9DCD-4B2E-9DC5-BE121C266AFD}" destId="{87B1B46A-CA1D-4445-8579-F40C78A1880B}" srcOrd="0" destOrd="0" presId="urn:microsoft.com/office/officeart/2018/5/layout/IconCircleLabelList"/>
    <dgm:cxn modelId="{12C7ECAA-870C-4BC5-B94F-86BC6BF51248}" type="presOf" srcId="{4D7D34C7-9466-4514-BF51-7396C17436B5}" destId="{529F61D3-444E-4541-AC4F-326FDA9BEAF3}" srcOrd="0" destOrd="0" presId="urn:microsoft.com/office/officeart/2018/5/layout/IconCircleLabelList"/>
    <dgm:cxn modelId="{A156FDB9-1268-44F0-AF36-D78B64A92BFB}" type="presOf" srcId="{41CDB9B8-E81E-41E7-AE89-8F6EDFC88D92}" destId="{7600CD1A-2D28-4054-8809-838E618A0595}" srcOrd="0" destOrd="0" presId="urn:microsoft.com/office/officeart/2018/5/layout/IconCircleLabelList"/>
    <dgm:cxn modelId="{43AF2DBA-4DDB-4A8A-8186-9FFE6DD0B5CB}" type="presParOf" srcId="{87B1B46A-CA1D-4445-8579-F40C78A1880B}" destId="{B78F77A9-D452-4F3F-ADF1-08124CDCB940}" srcOrd="0" destOrd="0" presId="urn:microsoft.com/office/officeart/2018/5/layout/IconCircleLabelList"/>
    <dgm:cxn modelId="{1AD31892-667A-493E-8809-A2C4F09B3F86}" type="presParOf" srcId="{B78F77A9-D452-4F3F-ADF1-08124CDCB940}" destId="{223CEBFB-B6C0-4518-9E76-B1250D3AEE20}" srcOrd="0" destOrd="0" presId="urn:microsoft.com/office/officeart/2018/5/layout/IconCircleLabelList"/>
    <dgm:cxn modelId="{71A91791-112A-4BF8-BB7F-AACC90BDEFE6}" type="presParOf" srcId="{B78F77A9-D452-4F3F-ADF1-08124CDCB940}" destId="{CEC3BB2D-F9F1-4489-93C4-A156AC3849E7}" srcOrd="1" destOrd="0" presId="urn:microsoft.com/office/officeart/2018/5/layout/IconCircleLabelList"/>
    <dgm:cxn modelId="{30FCF27E-9045-40F3-B697-8174D7A7BD5C}" type="presParOf" srcId="{B78F77A9-D452-4F3F-ADF1-08124CDCB940}" destId="{99D442A7-5D31-4CD1-A931-5F3D628718C8}" srcOrd="2" destOrd="0" presId="urn:microsoft.com/office/officeart/2018/5/layout/IconCircleLabelList"/>
    <dgm:cxn modelId="{3E1C49A9-1B11-4AD7-8CC2-2D9A75C848A1}" type="presParOf" srcId="{B78F77A9-D452-4F3F-ADF1-08124CDCB940}" destId="{7600CD1A-2D28-4054-8809-838E618A0595}" srcOrd="3" destOrd="0" presId="urn:microsoft.com/office/officeart/2018/5/layout/IconCircleLabelList"/>
    <dgm:cxn modelId="{D7FE0241-E462-4584-B272-1FC20419D8D5}" type="presParOf" srcId="{87B1B46A-CA1D-4445-8579-F40C78A1880B}" destId="{9D599636-89FD-41B5-970D-9F8617BA295C}" srcOrd="1" destOrd="0" presId="urn:microsoft.com/office/officeart/2018/5/layout/IconCircleLabelList"/>
    <dgm:cxn modelId="{CC2EF600-966E-4326-BBDA-7ED21DFE01EC}" type="presParOf" srcId="{87B1B46A-CA1D-4445-8579-F40C78A1880B}" destId="{E765D845-767A-46E9-BD73-B0B0E82FE9B0}" srcOrd="2" destOrd="0" presId="urn:microsoft.com/office/officeart/2018/5/layout/IconCircleLabelList"/>
    <dgm:cxn modelId="{2DB52372-902A-45C4-BAC3-93F60F12DCCE}" type="presParOf" srcId="{E765D845-767A-46E9-BD73-B0B0E82FE9B0}" destId="{F82A6E7C-4234-4816-9EB8-ED399009E25C}" srcOrd="0" destOrd="0" presId="urn:microsoft.com/office/officeart/2018/5/layout/IconCircleLabelList"/>
    <dgm:cxn modelId="{2DEA8D59-F7F8-47F9-83C8-D63B560B4B73}" type="presParOf" srcId="{E765D845-767A-46E9-BD73-B0B0E82FE9B0}" destId="{8BA5F9BB-3E28-4026-A392-7F4C0A3085E2}" srcOrd="1" destOrd="0" presId="urn:microsoft.com/office/officeart/2018/5/layout/IconCircleLabelList"/>
    <dgm:cxn modelId="{DDE28675-8F30-42EA-A376-5D42C60D8F44}" type="presParOf" srcId="{E765D845-767A-46E9-BD73-B0B0E82FE9B0}" destId="{DC8182C7-C8E0-4DAE-B344-FE508B06E860}" srcOrd="2" destOrd="0" presId="urn:microsoft.com/office/officeart/2018/5/layout/IconCircleLabelList"/>
    <dgm:cxn modelId="{00206667-C36F-4287-8D1F-E8676B86238A}" type="presParOf" srcId="{E765D845-767A-46E9-BD73-B0B0E82FE9B0}" destId="{529F61D3-444E-4541-AC4F-326FDA9BEAF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30F3C60-A39F-8B4B-BA4E-779B8C0312F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E41111-3F28-9E41-B412-514CCFEFEE23}">
      <dgm:prSet phldrT="[Text]" custT="1"/>
      <dgm:spPr/>
      <dgm:t>
        <a:bodyPr/>
        <a:lstStyle/>
        <a:p>
          <a:pPr>
            <a:spcAft>
              <a:spcPts val="642"/>
            </a:spcAft>
          </a:pPr>
          <a:r>
            <a:rPr lang="en-US" sz="1300" dirty="0"/>
            <a:t>El video de las </a:t>
          </a:r>
          <a:r>
            <a:rPr lang="en-US" sz="1300" dirty="0" err="1"/>
            <a:t>tres</a:t>
          </a:r>
          <a:r>
            <a:rPr lang="en-US" sz="1300" dirty="0"/>
            <a:t> </a:t>
          </a:r>
          <a:r>
            <a:rPr lang="en-US" sz="1300" dirty="0" err="1"/>
            <a:t>reuniones</a:t>
          </a:r>
          <a:r>
            <a:rPr lang="en-US" sz="1300" dirty="0"/>
            <a:t> </a:t>
          </a:r>
          <a:r>
            <a:rPr lang="en-US" sz="1300" dirty="0" err="1"/>
            <a:t>generales</a:t>
          </a:r>
          <a:r>
            <a:rPr lang="en-US" sz="1300" dirty="0"/>
            <a:t> de la </a:t>
          </a:r>
          <a:r>
            <a:rPr lang="en-US" sz="1300" dirty="0" err="1"/>
            <a:t>Convención</a:t>
          </a:r>
          <a:r>
            <a:rPr lang="en-US" sz="1300" dirty="0"/>
            <a:t> Internacional de 2025 </a:t>
          </a:r>
          <a:r>
            <a:rPr lang="en-US" sz="1300" dirty="0" err="1"/>
            <a:t>puede</a:t>
          </a:r>
          <a:r>
            <a:rPr lang="en-US" sz="1300" dirty="0"/>
            <a:t> ser </a:t>
          </a:r>
          <a:r>
            <a:rPr lang="en-US" sz="1300" dirty="0" err="1"/>
            <a:t>adquirido</a:t>
          </a:r>
          <a:r>
            <a:rPr lang="en-US" sz="1300" dirty="0"/>
            <a:t> </a:t>
          </a:r>
          <a:r>
            <a:rPr lang="en-US" sz="1300" dirty="0" err="1"/>
            <a:t>aquí</a:t>
          </a:r>
          <a:r>
            <a:rPr lang="en-US" sz="1300" dirty="0"/>
            <a:t>: </a:t>
          </a:r>
          <a:r>
            <a:rPr lang="en-US" sz="1300" b="1" dirty="0">
              <a:solidFill>
                <a:srgbClr val="A532ED"/>
              </a:solidFill>
              <a:hlinkClick xmlns:r="http://schemas.openxmlformats.org/officeDocument/2006/relationships" r:id="rId1"/>
            </a:rPr>
            <a:t>https://onlineliterature.aa.org/Three-Big-Meeting-25</a:t>
          </a:r>
          <a:endParaRPr lang="en-US" sz="1300" dirty="0"/>
        </a:p>
      </dgm:t>
    </dgm:pt>
    <dgm:pt modelId="{D1789971-40E9-6C4F-9F8F-51893090BED9}" type="parTrans" cxnId="{F74F5723-6B78-3944-A9A9-CE3679B0ABC3}">
      <dgm:prSet/>
      <dgm:spPr/>
      <dgm:t>
        <a:bodyPr/>
        <a:lstStyle/>
        <a:p>
          <a:endParaRPr lang="en-US"/>
        </a:p>
      </dgm:t>
    </dgm:pt>
    <dgm:pt modelId="{D8799B58-FCAA-7944-8905-772F7442CAF4}" type="sibTrans" cxnId="{F74F5723-6B78-3944-A9A9-CE3679B0ABC3}">
      <dgm:prSet/>
      <dgm:spPr/>
      <dgm:t>
        <a:bodyPr/>
        <a:lstStyle/>
        <a:p>
          <a:endParaRPr lang="en-US"/>
        </a:p>
      </dgm:t>
    </dgm:pt>
    <dgm:pt modelId="{80E0CA00-95CD-2E4B-ABAB-100F20E77052}">
      <dgm:prSet custT="1"/>
      <dgm:spPr/>
      <dgm:t>
        <a:bodyPr/>
        <a:lstStyle/>
        <a:p>
          <a:pPr algn="l"/>
          <a:r>
            <a:rPr lang="en-US" sz="1300" b="0" dirty="0">
              <a:solidFill>
                <a:schemeClr val="tx1"/>
              </a:solidFill>
            </a:rPr>
            <a:t>Nuevo </a:t>
          </a:r>
          <a:r>
            <a:rPr lang="en-US" sz="1300" b="0" dirty="0" err="1">
              <a:solidFill>
                <a:schemeClr val="tx1"/>
              </a:solidFill>
            </a:rPr>
            <a:t>libro</a:t>
          </a:r>
          <a:r>
            <a:rPr lang="en-US" sz="1300" b="0" dirty="0">
              <a:solidFill>
                <a:schemeClr val="tx1"/>
              </a:solidFill>
            </a:rPr>
            <a:t> de </a:t>
          </a:r>
          <a:r>
            <a:rPr lang="en-US" sz="1300" b="0" dirty="0" err="1">
              <a:solidFill>
                <a:schemeClr val="tx1"/>
              </a:solidFill>
            </a:rPr>
            <a:t>recuerdos</a:t>
          </a:r>
          <a:r>
            <a:rPr lang="en-US" sz="1300" b="0" dirty="0">
              <a:solidFill>
                <a:schemeClr val="tx1"/>
              </a:solidFill>
            </a:rPr>
            <a:t> disponible </a:t>
          </a:r>
          <a:r>
            <a:rPr lang="en-US" sz="1300" b="0" dirty="0" err="1">
              <a:solidFill>
                <a:schemeClr val="tx1"/>
              </a:solidFill>
            </a:rPr>
            <a:t>en</a:t>
          </a:r>
          <a:r>
            <a:rPr lang="en-US" sz="1300" b="0" dirty="0">
              <a:solidFill>
                <a:schemeClr val="tx1"/>
              </a:solidFill>
            </a:rPr>
            <a:t> </a:t>
          </a:r>
          <a:r>
            <a:rPr lang="en-US" sz="1300" b="0" dirty="0" err="1">
              <a:solidFill>
                <a:schemeClr val="tx1"/>
              </a:solidFill>
            </a:rPr>
            <a:t>aa.org</a:t>
          </a:r>
          <a:r>
            <a:rPr lang="en-US" sz="1300" b="0" dirty="0">
              <a:solidFill>
                <a:schemeClr val="tx1"/>
              </a:solidFill>
            </a:rPr>
            <a:t> </a:t>
          </a:r>
          <a:r>
            <a:rPr lang="en-US" sz="1300" b="0" dirty="0" err="1">
              <a:solidFill>
                <a:schemeClr val="tx1"/>
              </a:solidFill>
            </a:rPr>
            <a:t>en</a:t>
          </a:r>
          <a:r>
            <a:rPr lang="en-US" sz="1300" b="0" dirty="0">
              <a:solidFill>
                <a:schemeClr val="tx1"/>
              </a:solidFill>
            </a:rPr>
            <a:t> </a:t>
          </a:r>
          <a:r>
            <a:rPr lang="en-US" sz="1300" b="0" dirty="0" err="1">
              <a:solidFill>
                <a:schemeClr val="tx1"/>
              </a:solidFill>
            </a:rPr>
            <a:t>línea</a:t>
          </a:r>
          <a:r>
            <a:rPr lang="en-US" sz="1300" b="0" dirty="0">
              <a:solidFill>
                <a:schemeClr val="tx1"/>
              </a:solidFill>
            </a:rPr>
            <a:t>: </a:t>
          </a:r>
          <a:r>
            <a:rPr lang="en-US" sz="1300" b="1" dirty="0">
              <a:solidFill>
                <a:schemeClr val="accent5"/>
              </a:solidFill>
              <a:hlinkClick xmlns:r="http://schemas.openxmlformats.org/officeDocument/2006/relationships" r:id="rId2"/>
            </a:rPr>
            <a:t>https://onlineliterature.aa.org/A-Book-of-fellowship</a:t>
          </a:r>
          <a:endParaRPr lang="en-US" sz="1300" dirty="0"/>
        </a:p>
      </dgm:t>
    </dgm:pt>
    <dgm:pt modelId="{9ED7B9F8-55E6-EE4D-813E-D7A7382A24A7}" type="parTrans" cxnId="{F545F7E0-3ED3-9C4F-A4A8-2441DAD8609E}">
      <dgm:prSet/>
      <dgm:spPr/>
      <dgm:t>
        <a:bodyPr/>
        <a:lstStyle/>
        <a:p>
          <a:endParaRPr lang="en-US"/>
        </a:p>
      </dgm:t>
    </dgm:pt>
    <dgm:pt modelId="{7252349B-69D5-F148-A275-B45788E82CCC}" type="sibTrans" cxnId="{F545F7E0-3ED3-9C4F-A4A8-2441DAD8609E}">
      <dgm:prSet/>
      <dgm:spPr/>
      <dgm:t>
        <a:bodyPr/>
        <a:lstStyle/>
        <a:p>
          <a:endParaRPr lang="en-US"/>
        </a:p>
      </dgm:t>
    </dgm:pt>
    <dgm:pt modelId="{BD772082-7542-2244-B285-4CD10E6502EE}" type="pres">
      <dgm:prSet presAssocID="{030F3C60-A39F-8B4B-BA4E-779B8C0312FC}" presName="Name0" presStyleCnt="0">
        <dgm:presLayoutVars>
          <dgm:dir/>
          <dgm:resizeHandles val="exact"/>
        </dgm:presLayoutVars>
      </dgm:prSet>
      <dgm:spPr/>
    </dgm:pt>
    <dgm:pt modelId="{C1698B45-88F4-FD47-87A6-6A142120D45F}" type="pres">
      <dgm:prSet presAssocID="{DFE41111-3F28-9E41-B412-514CCFEFEE23}" presName="compNode" presStyleCnt="0"/>
      <dgm:spPr/>
    </dgm:pt>
    <dgm:pt modelId="{C5244167-F9A0-C74C-BBFD-84F1A6C5E0AE}" type="pres">
      <dgm:prSet presAssocID="{DFE41111-3F28-9E41-B412-514CCFEFEE23}" presName="pictRect" presStyleLbl="node1" presStyleIdx="0" presStyleCnt="2" custScaleX="69075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A712C907-37D8-0A45-BAE2-B272F91DAAF6}" type="pres">
      <dgm:prSet presAssocID="{DFE41111-3F28-9E41-B412-514CCFEFEE23}" presName="textRect" presStyleLbl="revTx" presStyleIdx="0" presStyleCnt="2">
        <dgm:presLayoutVars>
          <dgm:bulletEnabled val="1"/>
        </dgm:presLayoutVars>
      </dgm:prSet>
      <dgm:spPr/>
    </dgm:pt>
    <dgm:pt modelId="{9C9B9A78-FDFD-894B-862B-579F4289A0DF}" type="pres">
      <dgm:prSet presAssocID="{D8799B58-FCAA-7944-8905-772F7442CAF4}" presName="sibTrans" presStyleLbl="sibTrans2D1" presStyleIdx="0" presStyleCnt="0"/>
      <dgm:spPr/>
    </dgm:pt>
    <dgm:pt modelId="{47CEC6B8-89C3-1B47-9667-6571601B4CD2}" type="pres">
      <dgm:prSet presAssocID="{80E0CA00-95CD-2E4B-ABAB-100F20E77052}" presName="compNode" presStyleCnt="0"/>
      <dgm:spPr/>
    </dgm:pt>
    <dgm:pt modelId="{B4B5418D-FA74-D149-B012-186AB69BBF61}" type="pres">
      <dgm:prSet presAssocID="{80E0CA00-95CD-2E4B-ABAB-100F20E77052}" presName="pictRect" presStyleLbl="node1" presStyleIdx="1" presStyleCnt="2" custScaleX="69075" custLinFactNeighborX="4733" custLinFactNeighborY="952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3E7DEEAF-714F-B346-9FAB-0268C602FB58}" type="pres">
      <dgm:prSet presAssocID="{80E0CA00-95CD-2E4B-ABAB-100F20E77052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8186F70B-C37C-B64D-8E72-886E63D26EFC}" type="presOf" srcId="{DFE41111-3F28-9E41-B412-514CCFEFEE23}" destId="{A712C907-37D8-0A45-BAE2-B272F91DAAF6}" srcOrd="0" destOrd="0" presId="urn:microsoft.com/office/officeart/2005/8/layout/pList1"/>
    <dgm:cxn modelId="{F74F5723-6B78-3944-A9A9-CE3679B0ABC3}" srcId="{030F3C60-A39F-8B4B-BA4E-779B8C0312FC}" destId="{DFE41111-3F28-9E41-B412-514CCFEFEE23}" srcOrd="0" destOrd="0" parTransId="{D1789971-40E9-6C4F-9F8F-51893090BED9}" sibTransId="{D8799B58-FCAA-7944-8905-772F7442CAF4}"/>
    <dgm:cxn modelId="{89568A67-AB6A-EF40-B219-C2DDB9449DD2}" type="presOf" srcId="{80E0CA00-95CD-2E4B-ABAB-100F20E77052}" destId="{3E7DEEAF-714F-B346-9FAB-0268C602FB58}" srcOrd="0" destOrd="0" presId="urn:microsoft.com/office/officeart/2005/8/layout/pList1"/>
    <dgm:cxn modelId="{423BCF70-1137-9840-9F8D-DEAADECD7422}" type="presOf" srcId="{030F3C60-A39F-8B4B-BA4E-779B8C0312FC}" destId="{BD772082-7542-2244-B285-4CD10E6502EE}" srcOrd="0" destOrd="0" presId="urn:microsoft.com/office/officeart/2005/8/layout/pList1"/>
    <dgm:cxn modelId="{774FF5C2-AAE9-D848-91C8-37E983925FC8}" type="presOf" srcId="{D8799B58-FCAA-7944-8905-772F7442CAF4}" destId="{9C9B9A78-FDFD-894B-862B-579F4289A0DF}" srcOrd="0" destOrd="0" presId="urn:microsoft.com/office/officeart/2005/8/layout/pList1"/>
    <dgm:cxn modelId="{F545F7E0-3ED3-9C4F-A4A8-2441DAD8609E}" srcId="{030F3C60-A39F-8B4B-BA4E-779B8C0312FC}" destId="{80E0CA00-95CD-2E4B-ABAB-100F20E77052}" srcOrd="1" destOrd="0" parTransId="{9ED7B9F8-55E6-EE4D-813E-D7A7382A24A7}" sibTransId="{7252349B-69D5-F148-A275-B45788E82CCC}"/>
    <dgm:cxn modelId="{733260AC-FC88-5746-938E-60E88B799CB2}" type="presParOf" srcId="{BD772082-7542-2244-B285-4CD10E6502EE}" destId="{C1698B45-88F4-FD47-87A6-6A142120D45F}" srcOrd="0" destOrd="0" presId="urn:microsoft.com/office/officeart/2005/8/layout/pList1"/>
    <dgm:cxn modelId="{3881B8CC-B9AE-3B42-B5DB-CD3C7EFF2C13}" type="presParOf" srcId="{C1698B45-88F4-FD47-87A6-6A142120D45F}" destId="{C5244167-F9A0-C74C-BBFD-84F1A6C5E0AE}" srcOrd="0" destOrd="0" presId="urn:microsoft.com/office/officeart/2005/8/layout/pList1"/>
    <dgm:cxn modelId="{037026DC-9D9A-5344-BCB4-03B6951ADD23}" type="presParOf" srcId="{C1698B45-88F4-FD47-87A6-6A142120D45F}" destId="{A712C907-37D8-0A45-BAE2-B272F91DAAF6}" srcOrd="1" destOrd="0" presId="urn:microsoft.com/office/officeart/2005/8/layout/pList1"/>
    <dgm:cxn modelId="{BE5EE8C3-F025-894C-A5CB-698961530FBE}" type="presParOf" srcId="{BD772082-7542-2244-B285-4CD10E6502EE}" destId="{9C9B9A78-FDFD-894B-862B-579F4289A0DF}" srcOrd="1" destOrd="0" presId="urn:microsoft.com/office/officeart/2005/8/layout/pList1"/>
    <dgm:cxn modelId="{4F2F81BF-6E4B-2649-B38C-5D108F3D4C00}" type="presParOf" srcId="{BD772082-7542-2244-B285-4CD10E6502EE}" destId="{47CEC6B8-89C3-1B47-9667-6571601B4CD2}" srcOrd="2" destOrd="0" presId="urn:microsoft.com/office/officeart/2005/8/layout/pList1"/>
    <dgm:cxn modelId="{8C0E8A0F-92EF-B145-B2C9-FB4CCCB28689}" type="presParOf" srcId="{47CEC6B8-89C3-1B47-9667-6571601B4CD2}" destId="{B4B5418D-FA74-D149-B012-186AB69BBF61}" srcOrd="0" destOrd="0" presId="urn:microsoft.com/office/officeart/2005/8/layout/pList1"/>
    <dgm:cxn modelId="{9ADA2CC4-FCD8-A04D-B798-C3AC506376C4}" type="presParOf" srcId="{47CEC6B8-89C3-1B47-9667-6571601B4CD2}" destId="{3E7DEEAF-714F-B346-9FAB-0268C602FB5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CD61D0F-251C-47DC-B64B-7FCCC728A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2FE0E8-BADD-4B1B-8B56-8D6ED9E48015}">
      <dgm:prSet custT="1"/>
      <dgm:spPr/>
      <dgm:t>
        <a:bodyPr/>
        <a:lstStyle/>
        <a:p>
          <a:r>
            <a:rPr lang="en-US" sz="1900" b="1" dirty="0" err="1"/>
            <a:t>Acción</a:t>
          </a:r>
          <a:r>
            <a:rPr lang="en-US" sz="1900" b="1" dirty="0"/>
            <a:t> </a:t>
          </a:r>
          <a:r>
            <a:rPr lang="en-US" sz="1900" b="1" dirty="0" err="1"/>
            <a:t>plenaria</a:t>
          </a:r>
          <a:r>
            <a:rPr lang="en-US" sz="1900" b="1" dirty="0"/>
            <a:t> n.° 1:</a:t>
          </a:r>
        </a:p>
      </dgm:t>
    </dgm:pt>
    <dgm:pt modelId="{671D2967-7CAC-42CE-8A06-DAE3A63A1CCC}" type="parTrans" cxnId="{013B1A1C-1489-4BD7-8FC5-02F65A46897B}">
      <dgm:prSet/>
      <dgm:spPr/>
      <dgm:t>
        <a:bodyPr/>
        <a:lstStyle/>
        <a:p>
          <a:endParaRPr lang="en-US"/>
        </a:p>
      </dgm:t>
    </dgm:pt>
    <dgm:pt modelId="{99441D4A-89FE-4546-B44A-B91469C0E277}" type="sibTrans" cxnId="{013B1A1C-1489-4BD7-8FC5-02F65A46897B}">
      <dgm:prSet/>
      <dgm:spPr/>
      <dgm:t>
        <a:bodyPr/>
        <a:lstStyle/>
        <a:p>
          <a:endParaRPr lang="en-US"/>
        </a:p>
      </dgm:t>
    </dgm:pt>
    <dgm:pt modelId="{287575B4-EDC2-B042-B968-A1D313373401}">
      <dgm:prSet custT="1"/>
      <dgm:spPr/>
      <dgm:t>
        <a:bodyPr/>
        <a:lstStyle/>
        <a:p>
          <a:pPr>
            <a:buNone/>
          </a:pPr>
          <a:r>
            <a:rPr lang="en-US" sz="1400" b="0" dirty="0">
              <a:latin typeface="+mn-lt"/>
              <a:cs typeface="Arial"/>
            </a:rPr>
            <a:t>Se </a:t>
          </a:r>
          <a:r>
            <a:rPr lang="en-US" sz="1400" b="0" u="sng" dirty="0" err="1">
              <a:latin typeface="+mn-lt"/>
              <a:cs typeface="Arial"/>
            </a:rPr>
            <a:t>recomendó</a:t>
          </a:r>
          <a:r>
            <a:rPr lang="en-US" sz="1400" b="0" dirty="0">
              <a:latin typeface="+mn-lt"/>
              <a:cs typeface="Arial"/>
            </a:rPr>
            <a:t> que:</a:t>
          </a:r>
          <a:endParaRPr lang="en-US" sz="1400" b="0" dirty="0">
            <a:solidFill>
              <a:srgbClr val="FF0000"/>
            </a:solidFill>
            <a:latin typeface="+mn-lt"/>
          </a:endParaRPr>
        </a:p>
      </dgm:t>
    </dgm:pt>
    <dgm:pt modelId="{F7AAF7F6-4DFC-BB4E-9A77-15596A4F8670}" type="parTrans" cxnId="{9F2098AB-EEEE-C240-88C3-8FE11398011A}">
      <dgm:prSet/>
      <dgm:spPr/>
      <dgm:t>
        <a:bodyPr/>
        <a:lstStyle/>
        <a:p>
          <a:endParaRPr lang="en-US"/>
        </a:p>
      </dgm:t>
    </dgm:pt>
    <dgm:pt modelId="{BB0F4304-52B4-A74B-9781-BEABF27AC541}" type="sibTrans" cxnId="{9F2098AB-EEEE-C240-88C3-8FE11398011A}">
      <dgm:prSet/>
      <dgm:spPr/>
      <dgm:t>
        <a:bodyPr/>
        <a:lstStyle/>
        <a:p>
          <a:endParaRPr lang="en-US"/>
        </a:p>
      </dgm:t>
    </dgm:pt>
    <dgm:pt modelId="{54009056-421F-5E46-A2A0-FDFA32F96089}">
      <dgm:prSet custT="1"/>
      <dgm:spPr/>
      <dgm:t>
        <a:bodyPr/>
        <a:lstStyle/>
        <a:p>
          <a:r>
            <a:rPr lang="en-US" sz="1900" b="1" dirty="0" err="1"/>
            <a:t>Acción</a:t>
          </a:r>
          <a:r>
            <a:rPr lang="en-US" sz="1900" b="1" dirty="0"/>
            <a:t> </a:t>
          </a:r>
          <a:r>
            <a:rPr lang="en-US" sz="1900" b="1" dirty="0" err="1"/>
            <a:t>plenaria</a:t>
          </a:r>
          <a:r>
            <a:rPr lang="en-US" sz="1900" b="1" dirty="0"/>
            <a:t> n.° 11:</a:t>
          </a:r>
        </a:p>
      </dgm:t>
    </dgm:pt>
    <dgm:pt modelId="{6123E2FA-C7F1-7F4C-9C4E-9A9DA13D2C44}" type="parTrans" cxnId="{E7320F4D-A7A7-894A-B64A-056819FA0936}">
      <dgm:prSet/>
      <dgm:spPr/>
      <dgm:t>
        <a:bodyPr/>
        <a:lstStyle/>
        <a:p>
          <a:endParaRPr lang="en-US"/>
        </a:p>
      </dgm:t>
    </dgm:pt>
    <dgm:pt modelId="{25C4643A-1AC2-D94E-8E56-C2381E856D8C}" type="sibTrans" cxnId="{E7320F4D-A7A7-894A-B64A-056819FA0936}">
      <dgm:prSet/>
      <dgm:spPr/>
      <dgm:t>
        <a:bodyPr/>
        <a:lstStyle/>
        <a:p>
          <a:endParaRPr lang="en-US"/>
        </a:p>
      </dgm:t>
    </dgm:pt>
    <dgm:pt modelId="{67AC07EA-C67C-994E-BE54-299599595A2D}">
      <dgm:prSet custT="1"/>
      <dgm:spPr/>
      <dgm:t>
        <a:bodyPr/>
        <a:lstStyle/>
        <a:p>
          <a:pPr>
            <a:buNone/>
          </a:pPr>
          <a:r>
            <a:rPr lang="en-US" sz="1400" b="0" dirty="0">
              <a:latin typeface="+mn-lt"/>
              <a:cs typeface="Arial"/>
            </a:rPr>
            <a:t>Se </a:t>
          </a:r>
          <a:r>
            <a:rPr lang="en-US" sz="1400" b="0" u="sng" dirty="0" err="1">
              <a:latin typeface="+mn-lt"/>
              <a:cs typeface="Arial"/>
            </a:rPr>
            <a:t>recomendó</a:t>
          </a:r>
          <a:r>
            <a:rPr lang="en-US" sz="1400" b="0" dirty="0">
              <a:latin typeface="+mn-lt"/>
              <a:cs typeface="Arial"/>
            </a:rPr>
            <a:t> que:</a:t>
          </a:r>
        </a:p>
      </dgm:t>
    </dgm:pt>
    <dgm:pt modelId="{A9971F46-1E69-E345-834D-7D59E8D33A45}" type="parTrans" cxnId="{9EE74A85-77D2-0F4F-8F6F-EFDE93049BF0}">
      <dgm:prSet/>
      <dgm:spPr/>
      <dgm:t>
        <a:bodyPr/>
        <a:lstStyle/>
        <a:p>
          <a:endParaRPr lang="en-US"/>
        </a:p>
      </dgm:t>
    </dgm:pt>
    <dgm:pt modelId="{1D8ED7A6-BD14-9343-9DD5-8C7E91864692}" type="sibTrans" cxnId="{9EE74A85-77D2-0F4F-8F6F-EFDE93049BF0}">
      <dgm:prSet/>
      <dgm:spPr/>
      <dgm:t>
        <a:bodyPr/>
        <a:lstStyle/>
        <a:p>
          <a:endParaRPr lang="en-US"/>
        </a:p>
      </dgm:t>
    </dgm:pt>
    <dgm:pt modelId="{1C8350C0-C953-C144-836D-1E8AB3215BA0}">
      <dgm:prSet custT="1"/>
      <dgm:spPr/>
      <dgm:t>
        <a:bodyPr/>
        <a:lstStyle/>
        <a:p>
          <a:pPr>
            <a:buNone/>
          </a:pPr>
          <a:r>
            <a:rPr lang="en-US" sz="1400" b="0" dirty="0">
              <a:latin typeface="+mn-lt"/>
              <a:cs typeface="Arial"/>
            </a:rPr>
            <a:t>La 75.a </a:t>
          </a:r>
          <a:r>
            <a:rPr lang="en-US" sz="1400" b="0" dirty="0" err="1">
              <a:latin typeface="+mn-lt"/>
              <a:cs typeface="Arial"/>
            </a:rPr>
            <a:t>Conferencia</a:t>
          </a:r>
          <a:r>
            <a:rPr lang="en-US" sz="1400" b="0" dirty="0">
              <a:latin typeface="+mn-lt"/>
              <a:cs typeface="Arial"/>
            </a:rPr>
            <a:t> de </a:t>
          </a:r>
          <a:r>
            <a:rPr lang="en-US" sz="1400" b="0" dirty="0" err="1">
              <a:latin typeface="+mn-lt"/>
              <a:cs typeface="Arial"/>
            </a:rPr>
            <a:t>Servicios</a:t>
          </a:r>
          <a:r>
            <a:rPr lang="en-US" sz="1400" b="0" dirty="0">
              <a:latin typeface="+mn-lt"/>
              <a:cs typeface="Arial"/>
            </a:rPr>
            <a:t> Generales </a:t>
          </a:r>
          <a:r>
            <a:rPr lang="en-US" sz="1400" b="0" dirty="0" err="1">
              <a:latin typeface="+mn-lt"/>
              <a:cs typeface="Arial"/>
            </a:rPr>
            <a:t>emite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una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censura</a:t>
          </a:r>
          <a:r>
            <a:rPr lang="en-US" sz="1400" b="0" dirty="0">
              <a:latin typeface="+mn-lt"/>
              <a:cs typeface="Arial"/>
            </a:rPr>
            <a:t>, </a:t>
          </a:r>
          <a:r>
            <a:rPr lang="en-US" sz="1400" b="0" dirty="0" err="1">
              <a:latin typeface="+mn-lt"/>
              <a:cs typeface="Arial"/>
            </a:rPr>
            <a:t>expresando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su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desaprobación</a:t>
          </a:r>
          <a:r>
            <a:rPr lang="en-US" sz="1400" b="0" dirty="0">
              <a:latin typeface="+mn-lt"/>
              <a:cs typeface="Arial"/>
            </a:rPr>
            <a:t> formal de </a:t>
          </a:r>
          <a:r>
            <a:rPr lang="en-US" sz="1400" b="0" dirty="0" err="1">
              <a:latin typeface="+mn-lt"/>
              <a:cs typeface="Arial"/>
            </a:rPr>
            <a:t>los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comportamientos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pasados</a:t>
          </a:r>
          <a:r>
            <a:rPr lang="en-US" sz="1400" b="0" dirty="0">
              <a:latin typeface="+mn-lt"/>
              <a:cs typeface="Arial"/>
            </a:rPr>
            <a:t> de la Junta de </a:t>
          </a:r>
          <a:r>
            <a:rPr lang="en-US" sz="1400" b="0" dirty="0" err="1">
              <a:latin typeface="+mn-lt"/>
              <a:cs typeface="Arial"/>
            </a:rPr>
            <a:t>Servicios</a:t>
          </a:r>
          <a:r>
            <a:rPr lang="en-US" sz="1400" b="0" dirty="0">
              <a:latin typeface="+mn-lt"/>
              <a:cs typeface="Arial"/>
            </a:rPr>
            <a:t> Generales, </a:t>
          </a:r>
          <a:r>
            <a:rPr lang="en-US" sz="1400" b="0" dirty="0" err="1">
              <a:latin typeface="+mn-lt"/>
              <a:cs typeface="Arial"/>
            </a:rPr>
            <a:t>por</a:t>
          </a:r>
          <a:r>
            <a:rPr lang="en-US" sz="1400" b="0" dirty="0">
              <a:latin typeface="+mn-lt"/>
              <a:cs typeface="Arial"/>
            </a:rPr>
            <a:t> las </a:t>
          </a:r>
          <a:r>
            <a:rPr lang="en-US" sz="1400" b="0" dirty="0" err="1">
              <a:latin typeface="+mn-lt"/>
              <a:cs typeface="Arial"/>
            </a:rPr>
            <a:t>siguientes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razones</a:t>
          </a:r>
          <a:r>
            <a:rPr lang="en-US" sz="1400" b="0" dirty="0">
              <a:latin typeface="+mn-lt"/>
              <a:cs typeface="Arial"/>
            </a:rPr>
            <a:t>: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b="0" dirty="0">
              <a:latin typeface="+mn-lt"/>
              <a:cs typeface="Arial"/>
            </a:rPr>
            <a:t>  </a:t>
          </a:r>
          <a:r>
            <a:rPr lang="en-US" sz="1300" b="0" dirty="0" err="1">
              <a:latin typeface="+mn-lt"/>
              <a:cs typeface="Arial"/>
            </a:rPr>
            <a:t>Contribuir</a:t>
          </a:r>
          <a:r>
            <a:rPr lang="en-US" sz="1300" b="0" dirty="0">
              <a:latin typeface="+mn-lt"/>
              <a:cs typeface="Arial"/>
            </a:rPr>
            <a:t> a un </a:t>
          </a:r>
          <a:r>
            <a:rPr lang="en-US" sz="1300" b="0" dirty="0" err="1">
              <a:latin typeface="+mn-lt"/>
              <a:cs typeface="Arial"/>
            </a:rPr>
            <a:t>entorno</a:t>
          </a:r>
          <a:r>
            <a:rPr lang="en-US" sz="1300" b="0" dirty="0">
              <a:latin typeface="+mn-lt"/>
              <a:cs typeface="Arial"/>
            </a:rPr>
            <a:t> que </a:t>
          </a:r>
          <a:r>
            <a:rPr lang="en-US" sz="1300" b="0" dirty="0" err="1">
              <a:latin typeface="+mn-lt"/>
              <a:cs typeface="Arial"/>
            </a:rPr>
            <a:t>llevó</a:t>
          </a:r>
          <a:r>
            <a:rPr lang="en-US" sz="1300" b="0" dirty="0">
              <a:latin typeface="+mn-lt"/>
              <a:cs typeface="Arial"/>
            </a:rPr>
            <a:t> a que </a:t>
          </a:r>
          <a:r>
            <a:rPr lang="en-US" sz="1300" b="0" dirty="0" err="1">
              <a:latin typeface="+mn-lt"/>
              <a:cs typeface="Arial"/>
            </a:rPr>
            <a:t>miembros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experimentados</a:t>
          </a:r>
          <a:r>
            <a:rPr lang="en-US" sz="1300" b="0" dirty="0">
              <a:latin typeface="+mn-lt"/>
              <a:cs typeface="Arial"/>
            </a:rPr>
            <a:t> y </a:t>
          </a:r>
          <a:r>
            <a:rPr lang="en-US" sz="1300" b="0" dirty="0" err="1">
              <a:latin typeface="+mn-lt"/>
              <a:cs typeface="Arial"/>
            </a:rPr>
            <a:t>confiables</a:t>
          </a:r>
          <a:r>
            <a:rPr lang="en-US" sz="1300" b="0" dirty="0">
              <a:latin typeface="+mn-lt"/>
              <a:cs typeface="Arial"/>
            </a:rPr>
            <a:t> de la junta </a:t>
          </a:r>
          <a:r>
            <a:rPr lang="en-US" sz="1300" b="0" dirty="0" err="1">
              <a:latin typeface="+mn-lt"/>
              <a:cs typeface="Arial"/>
            </a:rPr>
            <a:t>renuncien</a:t>
          </a:r>
          <a:r>
            <a:rPr lang="en-US" sz="1300" b="0" dirty="0">
              <a:latin typeface="+mn-lt"/>
              <a:cs typeface="Arial"/>
            </a:rPr>
            <a:t>;</a:t>
          </a:r>
        </a:p>
        <a:p>
          <a:pPr>
            <a:buFont typeface="Arial" panose="020B0604020202020204" pitchFamily="34" charset="0"/>
            <a:buChar char="•"/>
          </a:pPr>
          <a:r>
            <a:rPr lang="en-US" sz="1300" b="0" dirty="0">
              <a:latin typeface="+mn-lt"/>
              <a:cs typeface="Arial"/>
            </a:rPr>
            <a:t>  Comunicaciones </a:t>
          </a:r>
          <a:r>
            <a:rPr lang="en-US" sz="1300" b="0" dirty="0" err="1">
              <a:latin typeface="+mn-lt"/>
              <a:cs typeface="Arial"/>
            </a:rPr>
            <a:t>ineficaces</a:t>
          </a:r>
          <a:r>
            <a:rPr lang="en-US" sz="1300" b="0" dirty="0">
              <a:latin typeface="+mn-lt"/>
              <a:cs typeface="Arial"/>
            </a:rPr>
            <a:t>, </a:t>
          </a:r>
          <a:r>
            <a:rPr lang="en-US" sz="1300" b="0" dirty="0" err="1">
              <a:latin typeface="+mn-lt"/>
              <a:cs typeface="Arial"/>
            </a:rPr>
            <a:t>carentes</a:t>
          </a:r>
          <a:r>
            <a:rPr lang="en-US" sz="1300" b="0" dirty="0">
              <a:latin typeface="+mn-lt"/>
              <a:cs typeface="Arial"/>
            </a:rPr>
            <a:t> de </a:t>
          </a:r>
          <a:r>
            <a:rPr lang="en-US" sz="1300" b="0" dirty="0" err="1">
              <a:latin typeface="+mn-lt"/>
              <a:cs typeface="Arial"/>
            </a:rPr>
            <a:t>uniformidad</a:t>
          </a:r>
          <a:r>
            <a:rPr lang="en-US" sz="1300" b="0" dirty="0">
              <a:latin typeface="+mn-lt"/>
              <a:cs typeface="Arial"/>
            </a:rPr>
            <a:t> y </a:t>
          </a:r>
          <a:r>
            <a:rPr lang="en-US" sz="1300" b="0" dirty="0" err="1">
              <a:latin typeface="+mn-lt"/>
              <a:cs typeface="Arial"/>
            </a:rPr>
            <a:t>transparencia</a:t>
          </a:r>
          <a:r>
            <a:rPr lang="en-US" sz="1300" b="0" dirty="0">
              <a:latin typeface="+mn-lt"/>
              <a:cs typeface="Arial"/>
            </a:rPr>
            <a:t>, a la </a:t>
          </a:r>
          <a:r>
            <a:rPr lang="en-US" sz="1300" b="0" dirty="0" err="1">
              <a:latin typeface="+mn-lt"/>
              <a:cs typeface="Arial"/>
            </a:rPr>
            <a:t>conferencia</a:t>
          </a:r>
          <a:r>
            <a:rPr lang="en-US" sz="1300" b="0" dirty="0">
              <a:latin typeface="+mn-lt"/>
              <a:cs typeface="Arial"/>
            </a:rPr>
            <a:t>;</a:t>
          </a:r>
        </a:p>
        <a:p>
          <a:pPr>
            <a:buFont typeface="Arial" panose="020B0604020202020204" pitchFamily="34" charset="0"/>
            <a:buChar char="•"/>
          </a:pPr>
          <a:r>
            <a:rPr lang="en-US" sz="1300" b="0" dirty="0">
              <a:latin typeface="+mn-lt"/>
              <a:cs typeface="Arial"/>
            </a:rPr>
            <a:t>  </a:t>
          </a:r>
          <a:r>
            <a:rPr lang="en-US" sz="1300" b="0" dirty="0" err="1">
              <a:latin typeface="+mn-lt"/>
              <a:cs typeface="Arial"/>
            </a:rPr>
            <a:t>Comportamiento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inaceptable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por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parte</a:t>
          </a:r>
          <a:r>
            <a:rPr lang="en-US" sz="1300" b="0" dirty="0">
              <a:latin typeface="+mn-lt"/>
              <a:cs typeface="Arial"/>
            </a:rPr>
            <a:t> de </a:t>
          </a:r>
          <a:r>
            <a:rPr lang="en-US" sz="1300" b="0" dirty="0" err="1">
              <a:latin typeface="+mn-lt"/>
              <a:cs typeface="Arial"/>
            </a:rPr>
            <a:t>custodios</a:t>
          </a:r>
          <a:r>
            <a:rPr lang="en-US" sz="1300" b="0" dirty="0">
              <a:latin typeface="+mn-lt"/>
              <a:cs typeface="Arial"/>
            </a:rPr>
            <a:t>, lo que </a:t>
          </a:r>
          <a:r>
            <a:rPr lang="en-US" sz="1300" b="0" dirty="0" err="1">
              <a:latin typeface="+mn-lt"/>
              <a:cs typeface="Arial"/>
            </a:rPr>
            <a:t>incluye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acoso</a:t>
          </a:r>
          <a:r>
            <a:rPr lang="en-US" sz="1300" b="0" dirty="0">
              <a:latin typeface="+mn-lt"/>
              <a:cs typeface="Arial"/>
            </a:rPr>
            <a:t>, </a:t>
          </a:r>
          <a:r>
            <a:rPr lang="en-US" sz="1300" b="0" dirty="0" err="1">
              <a:latin typeface="+mn-lt"/>
              <a:cs typeface="Arial"/>
            </a:rPr>
            <a:t>intimidación</a:t>
          </a:r>
          <a:r>
            <a:rPr lang="en-US" sz="1300" b="0" dirty="0">
              <a:latin typeface="+mn-lt"/>
              <a:cs typeface="Arial"/>
            </a:rPr>
            <a:t> y bullying;</a:t>
          </a:r>
        </a:p>
        <a:p>
          <a:pPr>
            <a:buFont typeface="Arial" panose="020B0604020202020204" pitchFamily="34" charset="0"/>
            <a:buChar char="•"/>
          </a:pPr>
          <a:r>
            <a:rPr lang="en-US" sz="1300" b="0" dirty="0">
              <a:latin typeface="+mn-lt"/>
              <a:cs typeface="Arial"/>
            </a:rPr>
            <a:t>Minar la </a:t>
          </a:r>
          <a:r>
            <a:rPr lang="en-US" sz="1300" b="0" dirty="0" err="1">
              <a:latin typeface="+mn-lt"/>
              <a:cs typeface="Arial"/>
            </a:rPr>
            <a:t>solidez</a:t>
          </a:r>
          <a:r>
            <a:rPr lang="en-US" sz="1300" b="0" dirty="0">
              <a:latin typeface="+mn-lt"/>
              <a:cs typeface="Arial"/>
            </a:rPr>
            <a:t> de </a:t>
          </a:r>
          <a:r>
            <a:rPr lang="en-US" sz="1300" b="0" dirty="0" err="1">
              <a:latin typeface="+mn-lt"/>
              <a:cs typeface="Arial"/>
            </a:rPr>
            <a:t>nuestro</a:t>
          </a:r>
          <a:r>
            <a:rPr lang="en-US" sz="1300" b="0" dirty="0">
              <a:latin typeface="+mn-lt"/>
              <a:cs typeface="Arial"/>
            </a:rPr>
            <a:t> «</a:t>
          </a:r>
          <a:r>
            <a:rPr lang="en-US" sz="1300" b="0" dirty="0" err="1">
              <a:latin typeface="+mn-lt"/>
              <a:cs typeface="Arial"/>
            </a:rPr>
            <a:t>apretón</a:t>
          </a:r>
          <a:r>
            <a:rPr lang="en-US" sz="1300" b="0" dirty="0">
              <a:latin typeface="+mn-lt"/>
              <a:cs typeface="Arial"/>
            </a:rPr>
            <a:t> de manos </a:t>
          </a:r>
          <a:r>
            <a:rPr lang="en-US" sz="1300" b="0" dirty="0" err="1">
              <a:latin typeface="+mn-lt"/>
              <a:cs typeface="Arial"/>
            </a:rPr>
            <a:t>espiritual</a:t>
          </a:r>
          <a:r>
            <a:rPr lang="en-US" sz="1300" b="0" dirty="0">
              <a:latin typeface="+mn-lt"/>
              <a:cs typeface="Arial"/>
            </a:rPr>
            <a:t>» —</a:t>
          </a:r>
          <a:r>
            <a:rPr lang="en-US" sz="1300" b="0" dirty="0" err="1">
              <a:latin typeface="+mn-lt"/>
              <a:cs typeface="Arial"/>
            </a:rPr>
            <a:t>según</a:t>
          </a:r>
          <a:r>
            <a:rPr lang="en-US" sz="1300" b="0" dirty="0">
              <a:latin typeface="+mn-lt"/>
              <a:cs typeface="Arial"/>
            </a:rPr>
            <a:t> se describe </a:t>
          </a:r>
          <a:r>
            <a:rPr lang="en-US" sz="1300" b="0" dirty="0" err="1">
              <a:latin typeface="+mn-lt"/>
              <a:cs typeface="Arial"/>
            </a:rPr>
            <a:t>en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el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Concepto</a:t>
          </a:r>
          <a:r>
            <a:rPr lang="en-US" sz="1300" b="0" dirty="0">
              <a:latin typeface="+mn-lt"/>
              <a:cs typeface="Arial"/>
            </a:rPr>
            <a:t> VI— </a:t>
          </a:r>
          <a:r>
            <a:rPr lang="en-US" sz="1300" b="0" dirty="0" err="1">
              <a:latin typeface="+mn-lt"/>
              <a:cs typeface="Arial"/>
            </a:rPr>
            <a:t>por</a:t>
          </a:r>
          <a:r>
            <a:rPr lang="en-US" sz="1300" b="0" dirty="0">
              <a:latin typeface="+mn-lt"/>
              <a:cs typeface="Arial"/>
            </a:rPr>
            <a:t> no </a:t>
          </a:r>
          <a:r>
            <a:rPr lang="en-US" sz="1300" b="0" dirty="0" err="1">
              <a:latin typeface="+mn-lt"/>
              <a:cs typeface="Arial"/>
            </a:rPr>
            <a:t>cumplir</a:t>
          </a:r>
          <a:r>
            <a:rPr lang="en-US" sz="1300" b="0" dirty="0">
              <a:latin typeface="+mn-lt"/>
              <a:cs typeface="Arial"/>
            </a:rPr>
            <a:t> con </a:t>
          </a:r>
          <a:r>
            <a:rPr lang="en-US" sz="1300" b="0" dirty="0" err="1">
              <a:latin typeface="+mn-lt"/>
              <a:cs typeface="Arial"/>
            </a:rPr>
            <a:t>una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acción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recomendable</a:t>
          </a:r>
          <a:r>
            <a:rPr lang="en-US" sz="1300" b="0" dirty="0">
              <a:latin typeface="+mn-lt"/>
              <a:cs typeface="Arial"/>
            </a:rPr>
            <a:t> de la </a:t>
          </a:r>
          <a:r>
            <a:rPr lang="en-US" sz="1300" b="0" dirty="0" err="1">
              <a:latin typeface="+mn-lt"/>
              <a:cs typeface="Arial"/>
            </a:rPr>
            <a:t>conferencia</a:t>
          </a:r>
          <a:r>
            <a:rPr lang="en-US" sz="1300" b="0" dirty="0">
              <a:latin typeface="+mn-lt"/>
              <a:cs typeface="Arial"/>
            </a:rPr>
            <a:t>.</a:t>
          </a:r>
        </a:p>
        <a:p>
          <a:r>
            <a:rPr lang="en-US" sz="1400" b="0" dirty="0">
              <a:latin typeface="+mn-lt"/>
              <a:cs typeface="Arial"/>
            </a:rPr>
            <a:t>Por </a:t>
          </a:r>
          <a:r>
            <a:rPr lang="en-US" sz="1400" b="0" dirty="0" err="1">
              <a:latin typeface="+mn-lt"/>
              <a:cs typeface="Arial"/>
            </a:rPr>
            <a:t>ende</a:t>
          </a:r>
          <a:r>
            <a:rPr lang="en-US" sz="1400" b="0" dirty="0">
              <a:latin typeface="+mn-lt"/>
              <a:cs typeface="Arial"/>
            </a:rPr>
            <a:t>, la </a:t>
          </a:r>
          <a:r>
            <a:rPr lang="en-US" sz="1400" b="0" dirty="0" err="1">
              <a:latin typeface="+mn-lt"/>
              <a:cs typeface="Arial"/>
            </a:rPr>
            <a:t>conferencia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emite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enérgicamente</a:t>
          </a:r>
          <a:r>
            <a:rPr lang="en-US" sz="1400" b="0" dirty="0">
              <a:latin typeface="+mn-lt"/>
              <a:cs typeface="Arial"/>
            </a:rPr>
            <a:t> las </a:t>
          </a:r>
          <a:r>
            <a:rPr lang="en-US" sz="1400" b="0" dirty="0" err="1">
              <a:latin typeface="+mn-lt"/>
              <a:cs typeface="Arial"/>
            </a:rPr>
            <a:t>siguientes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instrucciones</a:t>
          </a:r>
          <a:r>
            <a:rPr lang="en-US" sz="1400" b="0" dirty="0">
              <a:latin typeface="+mn-lt"/>
              <a:cs typeface="Arial"/>
            </a:rPr>
            <a:t> a la Junta de </a:t>
          </a:r>
          <a:r>
            <a:rPr lang="en-US" sz="1400" b="0" dirty="0" err="1">
              <a:latin typeface="+mn-lt"/>
              <a:cs typeface="Arial"/>
            </a:rPr>
            <a:t>Servicios</a:t>
          </a:r>
          <a:r>
            <a:rPr lang="en-US" sz="1400" b="0" dirty="0">
              <a:latin typeface="+mn-lt"/>
              <a:cs typeface="Arial"/>
            </a:rPr>
            <a:t> Generales: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b="0" dirty="0">
              <a:latin typeface="+mn-lt"/>
              <a:cs typeface="Arial"/>
            </a:rPr>
            <a:t>  </a:t>
          </a:r>
          <a:r>
            <a:rPr lang="en-US" sz="1300" b="0" dirty="0">
              <a:latin typeface="+mn-lt"/>
              <a:cs typeface="Arial"/>
            </a:rPr>
            <a:t>Que </a:t>
          </a:r>
          <a:r>
            <a:rPr lang="en-US" sz="1300" b="0" dirty="0" err="1">
              <a:latin typeface="+mn-lt"/>
              <a:cs typeface="Arial"/>
            </a:rPr>
            <a:t>continúe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llevando</a:t>
          </a:r>
          <a:r>
            <a:rPr lang="en-US" sz="1300" b="0" dirty="0">
              <a:latin typeface="+mn-lt"/>
              <a:cs typeface="Arial"/>
            </a:rPr>
            <a:t> a </a:t>
          </a:r>
          <a:r>
            <a:rPr lang="en-US" sz="1300" b="0" dirty="0" err="1">
              <a:latin typeface="+mn-lt"/>
              <a:cs typeface="Arial"/>
            </a:rPr>
            <a:t>cabo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su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inventario</a:t>
          </a:r>
          <a:r>
            <a:rPr lang="en-US" sz="1300" b="0" dirty="0">
              <a:latin typeface="+mn-lt"/>
              <a:cs typeface="Arial"/>
            </a:rPr>
            <a:t>, </a:t>
          </a:r>
          <a:r>
            <a:rPr lang="en-US" sz="1300" b="0" dirty="0" err="1">
              <a:latin typeface="+mn-lt"/>
              <a:cs typeface="Arial"/>
            </a:rPr>
            <a:t>concentrándose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específicamente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en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mejorar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su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respuesta</a:t>
          </a:r>
          <a:r>
            <a:rPr lang="en-US" sz="1300" b="0" dirty="0">
              <a:latin typeface="+mn-lt"/>
              <a:cs typeface="Arial"/>
            </a:rPr>
            <a:t> y </a:t>
          </a:r>
          <a:r>
            <a:rPr lang="en-US" sz="1300" b="0" dirty="0" err="1">
              <a:latin typeface="+mn-lt"/>
              <a:cs typeface="Arial"/>
            </a:rPr>
            <a:t>responsabilidad</a:t>
          </a:r>
          <a:r>
            <a:rPr lang="en-US" sz="1300" b="0" dirty="0">
              <a:latin typeface="+mn-lt"/>
              <a:cs typeface="Arial"/>
            </a:rPr>
            <a:t> ante la </a:t>
          </a:r>
          <a:r>
            <a:rPr lang="en-US" sz="1300" b="0" dirty="0" err="1">
              <a:latin typeface="+mn-lt"/>
              <a:cs typeface="Arial"/>
            </a:rPr>
            <a:t>conferencia</a:t>
          </a:r>
          <a:r>
            <a:rPr lang="en-US" sz="1300" b="0" dirty="0">
              <a:latin typeface="+mn-lt"/>
              <a:cs typeface="Arial"/>
            </a:rPr>
            <a:t>.</a:t>
          </a:r>
        </a:p>
        <a:p>
          <a:pPr>
            <a:buFont typeface="Arial" panose="020B0604020202020204" pitchFamily="34" charset="0"/>
            <a:buChar char="•"/>
          </a:pPr>
          <a:r>
            <a:rPr lang="en-US" sz="1300" b="0" dirty="0">
              <a:latin typeface="+mn-lt"/>
              <a:cs typeface="Arial"/>
            </a:rPr>
            <a:t>  Que </a:t>
          </a:r>
          <a:r>
            <a:rPr lang="en-US" sz="1300" b="0" dirty="0" err="1">
              <a:latin typeface="+mn-lt"/>
              <a:cs typeface="Arial"/>
            </a:rPr>
            <a:t>informe</a:t>
          </a:r>
          <a:r>
            <a:rPr lang="en-US" sz="1300" b="0" dirty="0">
              <a:latin typeface="+mn-lt"/>
              <a:cs typeface="Arial"/>
            </a:rPr>
            <a:t> a la </a:t>
          </a:r>
          <a:r>
            <a:rPr lang="en-US" sz="1300" b="0" dirty="0" err="1">
              <a:latin typeface="+mn-lt"/>
              <a:cs typeface="Arial"/>
            </a:rPr>
            <a:t>conferencia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los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hallazgos</a:t>
          </a:r>
          <a:r>
            <a:rPr lang="en-US" sz="1300" b="0" dirty="0">
              <a:latin typeface="+mn-lt"/>
              <a:cs typeface="Arial"/>
            </a:rPr>
            <a:t> del </a:t>
          </a:r>
          <a:r>
            <a:rPr lang="en-US" sz="1300" b="0" dirty="0" err="1">
              <a:latin typeface="+mn-lt"/>
              <a:cs typeface="Arial"/>
            </a:rPr>
            <a:t>inventario</a:t>
          </a:r>
          <a:r>
            <a:rPr lang="en-US" sz="1300" b="0" dirty="0">
              <a:latin typeface="+mn-lt"/>
              <a:cs typeface="Arial"/>
            </a:rPr>
            <a:t> y las </a:t>
          </a:r>
          <a:r>
            <a:rPr lang="en-US" sz="1300" b="0" dirty="0" err="1">
              <a:latin typeface="+mn-lt"/>
              <a:cs typeface="Arial"/>
            </a:rPr>
            <a:t>acciones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específicas</a:t>
          </a:r>
          <a:r>
            <a:rPr lang="en-US" sz="1300" b="0" dirty="0">
              <a:latin typeface="+mn-lt"/>
              <a:cs typeface="Arial"/>
            </a:rPr>
            <a:t> </a:t>
          </a:r>
          <a:r>
            <a:rPr lang="en-US" sz="1300" b="0" dirty="0" err="1">
              <a:latin typeface="+mn-lt"/>
              <a:cs typeface="Arial"/>
            </a:rPr>
            <a:t>adoptadas</a:t>
          </a:r>
          <a:r>
            <a:rPr lang="en-US" sz="1300" b="0" dirty="0">
              <a:latin typeface="+mn-lt"/>
              <a:cs typeface="Arial"/>
            </a:rPr>
            <a:t> para </a:t>
          </a:r>
          <a:r>
            <a:rPr lang="en-US" sz="1300" b="0" dirty="0" err="1">
              <a:latin typeface="+mn-lt"/>
              <a:cs typeface="Arial"/>
            </a:rPr>
            <a:t>lidiar</a:t>
          </a:r>
          <a:r>
            <a:rPr lang="en-US" sz="1300" b="0" dirty="0">
              <a:latin typeface="+mn-lt"/>
              <a:cs typeface="Arial"/>
            </a:rPr>
            <a:t> con </a:t>
          </a:r>
          <a:r>
            <a:rPr lang="en-US" sz="1300" b="0" dirty="0" err="1">
              <a:latin typeface="+mn-lt"/>
              <a:cs typeface="Arial"/>
            </a:rPr>
            <a:t>estas</a:t>
          </a:r>
          <a:r>
            <a:rPr lang="en-US" sz="1300" b="0" dirty="0">
              <a:latin typeface="+mn-lt"/>
              <a:cs typeface="Arial"/>
            </a:rPr>
            <a:t> inquietudes.	</a:t>
          </a:r>
          <a:r>
            <a:rPr lang="en-US" sz="1400" b="0" dirty="0">
              <a:latin typeface="+mn-lt"/>
              <a:cs typeface="Arial"/>
            </a:rPr>
            <a:t>					</a:t>
          </a:r>
          <a:r>
            <a:rPr lang="en-US" sz="1400" b="1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00" b="1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00" b="1" dirty="0">
              <a:solidFill>
                <a:srgbClr val="FF0000"/>
              </a:solidFill>
              <a:latin typeface="+mn-lt"/>
              <a:cs typeface="Arial"/>
            </a:rPr>
            <a:t> 6/108</a:t>
          </a:r>
          <a:endParaRPr lang="en-US" sz="1400" b="0" dirty="0">
            <a:latin typeface="+mn-lt"/>
            <a:cs typeface="Arial"/>
          </a:endParaRPr>
        </a:p>
      </dgm:t>
    </dgm:pt>
    <dgm:pt modelId="{CA653E8D-6C60-E74A-AFC7-78E45878E4EE}" type="parTrans" cxnId="{F69729D0-C8DC-404B-8990-ED8FF386A544}">
      <dgm:prSet/>
      <dgm:spPr/>
      <dgm:t>
        <a:bodyPr/>
        <a:lstStyle/>
        <a:p>
          <a:endParaRPr lang="en-US"/>
        </a:p>
      </dgm:t>
    </dgm:pt>
    <dgm:pt modelId="{5E812596-8FC9-7745-ADB9-A9EF288F56F1}" type="sibTrans" cxnId="{F69729D0-C8DC-404B-8990-ED8FF386A544}">
      <dgm:prSet/>
      <dgm:spPr/>
      <dgm:t>
        <a:bodyPr/>
        <a:lstStyle/>
        <a:p>
          <a:endParaRPr lang="en-US"/>
        </a:p>
      </dgm:t>
    </dgm:pt>
    <dgm:pt modelId="{D409D725-5BFF-FF4A-98F7-B5017F778A62}">
      <dgm:prSet custT="1"/>
      <dgm:spPr/>
      <dgm:t>
        <a:bodyPr/>
        <a:lstStyle/>
        <a:p>
          <a:pPr>
            <a:buNone/>
          </a:pPr>
          <a:r>
            <a:rPr lang="en-US" sz="1400" b="0" dirty="0">
              <a:latin typeface="+mn-lt"/>
              <a:cs typeface="Arial"/>
            </a:rPr>
            <a:t>Se </a:t>
          </a:r>
          <a:r>
            <a:rPr lang="en-US" sz="1400" b="0" dirty="0" err="1">
              <a:latin typeface="+mn-lt"/>
              <a:cs typeface="Arial"/>
            </a:rPr>
            <a:t>comience</a:t>
          </a:r>
          <a:r>
            <a:rPr lang="en-US" sz="1400" b="0" dirty="0">
              <a:latin typeface="+mn-lt"/>
              <a:cs typeface="Arial"/>
            </a:rPr>
            <a:t> un </a:t>
          </a:r>
          <a:r>
            <a:rPr lang="en-US" sz="1400" b="0" dirty="0" err="1">
              <a:latin typeface="+mn-lt"/>
              <a:cs typeface="Arial"/>
            </a:rPr>
            <a:t>estudio</a:t>
          </a:r>
          <a:r>
            <a:rPr lang="en-US" sz="1400" b="0" dirty="0">
              <a:latin typeface="+mn-lt"/>
              <a:cs typeface="Arial"/>
            </a:rPr>
            <a:t> para </a:t>
          </a:r>
          <a:r>
            <a:rPr lang="en-US" sz="1400" b="0" dirty="0" err="1">
              <a:latin typeface="+mn-lt"/>
              <a:cs typeface="Arial"/>
            </a:rPr>
            <a:t>explorar</a:t>
          </a:r>
          <a:r>
            <a:rPr lang="en-US" sz="1400" b="0" dirty="0">
              <a:latin typeface="+mn-lt"/>
              <a:cs typeface="Arial"/>
            </a:rPr>
            <a:t> las </a:t>
          </a:r>
          <a:r>
            <a:rPr lang="en-US" sz="1400" b="0" dirty="0" err="1">
              <a:latin typeface="+mn-lt"/>
              <a:cs typeface="Arial"/>
            </a:rPr>
            <a:t>necesidades</a:t>
          </a:r>
          <a:r>
            <a:rPr lang="en-US" sz="1400" b="0" dirty="0">
              <a:latin typeface="+mn-lt"/>
              <a:cs typeface="Arial"/>
            </a:rPr>
            <a:t> de </a:t>
          </a:r>
          <a:r>
            <a:rPr lang="en-US" sz="1400" b="0" dirty="0" err="1">
              <a:latin typeface="+mn-lt"/>
              <a:cs typeface="Arial"/>
            </a:rPr>
            <a:t>los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miembros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hispanohablantes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en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cuanto</a:t>
          </a:r>
          <a:r>
            <a:rPr lang="en-US" sz="1400" b="0" dirty="0">
              <a:latin typeface="+mn-lt"/>
              <a:cs typeface="Arial"/>
            </a:rPr>
            <a:t> a </a:t>
          </a:r>
          <a:r>
            <a:rPr lang="en-US" sz="1400" b="0" dirty="0" err="1">
              <a:latin typeface="+mn-lt"/>
              <a:cs typeface="Arial"/>
            </a:rPr>
            <a:t>herramientas</a:t>
          </a:r>
          <a:r>
            <a:rPr lang="en-US" sz="1400" b="0" dirty="0">
              <a:latin typeface="+mn-lt"/>
              <a:cs typeface="Arial"/>
            </a:rPr>
            <a:t> para acceder al Libro Grande. Este </a:t>
          </a:r>
          <a:r>
            <a:rPr lang="en-US" sz="1400" b="0" dirty="0" err="1">
              <a:latin typeface="+mn-lt"/>
              <a:cs typeface="Arial"/>
            </a:rPr>
            <a:t>estudio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incluirá</a:t>
          </a:r>
          <a:r>
            <a:rPr lang="en-US" sz="1400" b="0" dirty="0">
              <a:latin typeface="+mn-lt"/>
              <a:cs typeface="Arial"/>
            </a:rPr>
            <a:t> la </a:t>
          </a:r>
          <a:r>
            <a:rPr lang="en-US" sz="1400" b="0" dirty="0" err="1">
              <a:latin typeface="+mn-lt"/>
              <a:cs typeface="Arial"/>
            </a:rPr>
            <a:t>identificación</a:t>
          </a:r>
          <a:r>
            <a:rPr lang="en-US" sz="1400" b="0" dirty="0">
              <a:latin typeface="+mn-lt"/>
              <a:cs typeface="Arial"/>
            </a:rPr>
            <a:t> de </a:t>
          </a:r>
          <a:r>
            <a:rPr lang="en-US" sz="1400" b="0" dirty="0" err="1">
              <a:latin typeface="+mn-lt"/>
              <a:cs typeface="Arial"/>
            </a:rPr>
            <a:t>necesidades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específicas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dentro</a:t>
          </a:r>
          <a:r>
            <a:rPr lang="en-US" sz="1400" b="0" dirty="0">
              <a:latin typeface="+mn-lt"/>
              <a:cs typeface="Arial"/>
            </a:rPr>
            <a:t> de la </a:t>
          </a:r>
          <a:r>
            <a:rPr lang="en-US" sz="1400" b="0" dirty="0" err="1">
              <a:latin typeface="+mn-lt"/>
              <a:cs typeface="Arial"/>
            </a:rPr>
            <a:t>comunidad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hispanohablante</a:t>
          </a:r>
          <a:r>
            <a:rPr lang="en-US" sz="1400" b="0" dirty="0">
              <a:latin typeface="+mn-lt"/>
              <a:cs typeface="Arial"/>
            </a:rPr>
            <a:t> para </a:t>
          </a:r>
          <a:r>
            <a:rPr lang="en-US" sz="1400" b="0" dirty="0" err="1">
              <a:latin typeface="+mn-lt"/>
              <a:cs typeface="Arial"/>
            </a:rPr>
            <a:t>determinar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si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una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traducción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en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lenguaje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sencillo</a:t>
          </a:r>
          <a:r>
            <a:rPr lang="en-US" sz="1400" b="0" dirty="0">
              <a:latin typeface="+mn-lt"/>
              <a:cs typeface="Arial"/>
            </a:rPr>
            <a:t> del Libro Grande es </a:t>
          </a:r>
          <a:r>
            <a:rPr lang="en-US" sz="1400" b="0" dirty="0" err="1">
              <a:latin typeface="+mn-lt"/>
              <a:cs typeface="Arial"/>
            </a:rPr>
            <a:t>una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herramienta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adecuada</a:t>
          </a:r>
          <a:r>
            <a:rPr lang="en-US" sz="1400" b="0" dirty="0">
              <a:latin typeface="+mn-lt"/>
              <a:cs typeface="Arial"/>
            </a:rPr>
            <a:t> o </a:t>
          </a:r>
          <a:r>
            <a:rPr lang="en-US" sz="1400" b="0" dirty="0" err="1">
              <a:latin typeface="+mn-lt"/>
              <a:cs typeface="Arial"/>
            </a:rPr>
            <a:t>si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otros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materiales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accesibles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serían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más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eficaces</a:t>
          </a:r>
          <a:r>
            <a:rPr lang="en-US" sz="1400" b="0" dirty="0">
              <a:latin typeface="+mn-lt"/>
              <a:cs typeface="Arial"/>
            </a:rPr>
            <a:t> para </a:t>
          </a:r>
          <a:r>
            <a:rPr lang="en-US" sz="1400" b="0" dirty="0" err="1">
              <a:latin typeface="+mn-lt"/>
              <a:cs typeface="Arial"/>
            </a:rPr>
            <a:t>apoyar</a:t>
          </a:r>
          <a:r>
            <a:rPr lang="en-US" sz="1400" b="0" dirty="0">
              <a:latin typeface="+mn-lt"/>
              <a:cs typeface="Arial"/>
            </a:rPr>
            <a:t> a </a:t>
          </a:r>
          <a:r>
            <a:rPr lang="en-US" sz="1400" b="0" dirty="0" err="1">
              <a:latin typeface="+mn-lt"/>
              <a:cs typeface="Arial"/>
            </a:rPr>
            <a:t>los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miembros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hispanohablantes</a:t>
          </a:r>
          <a:r>
            <a:rPr lang="en-US" sz="1400" b="0" dirty="0">
              <a:latin typeface="+mn-lt"/>
              <a:cs typeface="Arial"/>
            </a:rPr>
            <a:t> que se </a:t>
          </a:r>
          <a:r>
            <a:rPr lang="en-US" sz="1400" b="0" dirty="0" err="1">
              <a:latin typeface="+mn-lt"/>
              <a:cs typeface="Arial"/>
            </a:rPr>
            <a:t>enfrentan</a:t>
          </a:r>
          <a:r>
            <a:rPr lang="en-US" sz="1400" b="0" dirty="0">
              <a:latin typeface="+mn-lt"/>
              <a:cs typeface="Arial"/>
            </a:rPr>
            <a:t> a barreras </a:t>
          </a:r>
          <a:r>
            <a:rPr lang="en-US" sz="1400" b="0" dirty="0" err="1">
              <a:latin typeface="+mn-lt"/>
              <a:cs typeface="Arial"/>
            </a:rPr>
            <a:t>relacionadas</a:t>
          </a:r>
          <a:r>
            <a:rPr lang="en-US" sz="1400" b="0" dirty="0">
              <a:latin typeface="+mn-lt"/>
              <a:cs typeface="Arial"/>
            </a:rPr>
            <a:t> con </a:t>
          </a:r>
          <a:r>
            <a:rPr lang="en-US" sz="1400" b="0" dirty="0" err="1">
              <a:latin typeface="+mn-lt"/>
              <a:cs typeface="Arial"/>
            </a:rPr>
            <a:t>su</a:t>
          </a:r>
          <a:r>
            <a:rPr lang="en-US" sz="1400" b="0" dirty="0">
              <a:latin typeface="+mn-lt"/>
              <a:cs typeface="Arial"/>
            </a:rPr>
            <a:t> </a:t>
          </a:r>
          <a:r>
            <a:rPr lang="en-US" sz="1400" b="0" dirty="0" err="1">
              <a:latin typeface="+mn-lt"/>
              <a:cs typeface="Arial"/>
            </a:rPr>
            <a:t>nivel</a:t>
          </a:r>
          <a:r>
            <a:rPr lang="en-US" sz="1400" b="0" dirty="0">
              <a:latin typeface="+mn-lt"/>
              <a:cs typeface="Arial"/>
            </a:rPr>
            <a:t> de </a:t>
          </a:r>
          <a:r>
            <a:rPr lang="en-US" sz="1400" b="0" dirty="0" err="1">
              <a:latin typeface="+mn-lt"/>
              <a:cs typeface="Arial"/>
            </a:rPr>
            <a:t>comprensión</a:t>
          </a:r>
          <a:r>
            <a:rPr lang="en-US" sz="1400" b="0" dirty="0">
              <a:latin typeface="+mn-lt"/>
              <a:cs typeface="Arial"/>
            </a:rPr>
            <a:t> de </a:t>
          </a:r>
          <a:r>
            <a:rPr lang="en-US" sz="1400" b="0" dirty="0" err="1">
              <a:latin typeface="+mn-lt"/>
              <a:cs typeface="Arial"/>
            </a:rPr>
            <a:t>lectura</a:t>
          </a:r>
          <a:r>
            <a:rPr lang="en-US" sz="1400" b="0" dirty="0">
              <a:latin typeface="+mn-lt"/>
              <a:cs typeface="Arial"/>
            </a:rPr>
            <a:t>.</a:t>
          </a:r>
        </a:p>
      </dgm:t>
    </dgm:pt>
    <dgm:pt modelId="{7966DF99-7092-CE49-B876-B6B02086E024}" type="parTrans" cxnId="{57D84151-7A00-9245-B5CB-3D9CA92BBEC2}">
      <dgm:prSet/>
      <dgm:spPr/>
      <dgm:t>
        <a:bodyPr/>
        <a:lstStyle/>
        <a:p>
          <a:endParaRPr lang="en-US"/>
        </a:p>
      </dgm:t>
    </dgm:pt>
    <dgm:pt modelId="{B214BE30-F949-4C47-8D7A-AD5F5BF586F5}" type="sibTrans" cxnId="{57D84151-7A00-9245-B5CB-3D9CA92BBEC2}">
      <dgm:prSet/>
      <dgm:spPr/>
      <dgm:t>
        <a:bodyPr/>
        <a:lstStyle/>
        <a:p>
          <a:endParaRPr lang="en-US"/>
        </a:p>
      </dgm:t>
    </dgm:pt>
    <dgm:pt modelId="{34E1F103-3C38-D042-B3EA-77B5A1F654A5}" type="pres">
      <dgm:prSet presAssocID="{8CD61D0F-251C-47DC-B64B-7FCCC728AAE2}" presName="linear" presStyleCnt="0">
        <dgm:presLayoutVars>
          <dgm:animLvl val="lvl"/>
          <dgm:resizeHandles val="exact"/>
        </dgm:presLayoutVars>
      </dgm:prSet>
      <dgm:spPr/>
    </dgm:pt>
    <dgm:pt modelId="{EF836C9C-CF91-8442-8EAA-E04BEB5F442A}" type="pres">
      <dgm:prSet presAssocID="{872FE0E8-BADD-4B1B-8B56-8D6ED9E48015}" presName="parentText" presStyleLbl="node1" presStyleIdx="0" presStyleCnt="2" custScaleY="61269">
        <dgm:presLayoutVars>
          <dgm:chMax val="0"/>
          <dgm:bulletEnabled val="1"/>
        </dgm:presLayoutVars>
      </dgm:prSet>
      <dgm:spPr/>
    </dgm:pt>
    <dgm:pt modelId="{32FD11B5-E0B0-6849-BAEE-766B0254554C}" type="pres">
      <dgm:prSet presAssocID="{872FE0E8-BADD-4B1B-8B56-8D6ED9E48015}" presName="childText" presStyleLbl="revTx" presStyleIdx="0" presStyleCnt="2">
        <dgm:presLayoutVars>
          <dgm:bulletEnabled val="1"/>
        </dgm:presLayoutVars>
      </dgm:prSet>
      <dgm:spPr/>
    </dgm:pt>
    <dgm:pt modelId="{D13EDAB3-2BE6-D646-A09A-E4C34A1AF40F}" type="pres">
      <dgm:prSet presAssocID="{54009056-421F-5E46-A2A0-FDFA32F96089}" presName="parentText" presStyleLbl="node1" presStyleIdx="1" presStyleCnt="2" custScaleY="63915" custLinFactNeighborX="217">
        <dgm:presLayoutVars>
          <dgm:chMax val="0"/>
          <dgm:bulletEnabled val="1"/>
        </dgm:presLayoutVars>
      </dgm:prSet>
      <dgm:spPr/>
    </dgm:pt>
    <dgm:pt modelId="{150F1F6F-1170-8F4C-84DB-024CF346FA55}" type="pres">
      <dgm:prSet presAssocID="{54009056-421F-5E46-A2A0-FDFA32F9608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9377805-4715-1B4D-BCAC-7E4183CE6F49}" type="presOf" srcId="{1C8350C0-C953-C144-836D-1E8AB3215BA0}" destId="{32FD11B5-E0B0-6849-BAEE-766B0254554C}" srcOrd="0" destOrd="1" presId="urn:microsoft.com/office/officeart/2005/8/layout/vList2"/>
    <dgm:cxn modelId="{013B1A1C-1489-4BD7-8FC5-02F65A46897B}" srcId="{8CD61D0F-251C-47DC-B64B-7FCCC728AAE2}" destId="{872FE0E8-BADD-4B1B-8B56-8D6ED9E48015}" srcOrd="0" destOrd="0" parTransId="{671D2967-7CAC-42CE-8A06-DAE3A63A1CCC}" sibTransId="{99441D4A-89FE-4546-B44A-B91469C0E277}"/>
    <dgm:cxn modelId="{9B85A329-2F1A-8E43-9FB4-1F36CD99E232}" type="presOf" srcId="{54009056-421F-5E46-A2A0-FDFA32F96089}" destId="{D13EDAB3-2BE6-D646-A09A-E4C34A1AF40F}" srcOrd="0" destOrd="0" presId="urn:microsoft.com/office/officeart/2005/8/layout/vList2"/>
    <dgm:cxn modelId="{7FFD3338-2FCF-1D47-BCDB-E80AD9461311}" type="presOf" srcId="{287575B4-EDC2-B042-B968-A1D313373401}" destId="{32FD11B5-E0B0-6849-BAEE-766B0254554C}" srcOrd="0" destOrd="0" presId="urn:microsoft.com/office/officeart/2005/8/layout/vList2"/>
    <dgm:cxn modelId="{E7320F4D-A7A7-894A-B64A-056819FA0936}" srcId="{8CD61D0F-251C-47DC-B64B-7FCCC728AAE2}" destId="{54009056-421F-5E46-A2A0-FDFA32F96089}" srcOrd="1" destOrd="0" parTransId="{6123E2FA-C7F1-7F4C-9C4E-9A9DA13D2C44}" sibTransId="{25C4643A-1AC2-D94E-8E56-C2381E856D8C}"/>
    <dgm:cxn modelId="{57D84151-7A00-9245-B5CB-3D9CA92BBEC2}" srcId="{54009056-421F-5E46-A2A0-FDFA32F96089}" destId="{D409D725-5BFF-FF4A-98F7-B5017F778A62}" srcOrd="1" destOrd="0" parTransId="{7966DF99-7092-CE49-B876-B6B02086E024}" sibTransId="{B214BE30-F949-4C47-8D7A-AD5F5BF586F5}"/>
    <dgm:cxn modelId="{40E93D7F-4D3D-9449-AA9F-D9D05126EEA3}" type="presOf" srcId="{872FE0E8-BADD-4B1B-8B56-8D6ED9E48015}" destId="{EF836C9C-CF91-8442-8EAA-E04BEB5F442A}" srcOrd="0" destOrd="0" presId="urn:microsoft.com/office/officeart/2005/8/layout/vList2"/>
    <dgm:cxn modelId="{0977D17F-4375-E74B-852D-FBF00868FABA}" type="presOf" srcId="{8CD61D0F-251C-47DC-B64B-7FCCC728AAE2}" destId="{34E1F103-3C38-D042-B3EA-77B5A1F654A5}" srcOrd="0" destOrd="0" presId="urn:microsoft.com/office/officeart/2005/8/layout/vList2"/>
    <dgm:cxn modelId="{9EE74A85-77D2-0F4F-8F6F-EFDE93049BF0}" srcId="{54009056-421F-5E46-A2A0-FDFA32F96089}" destId="{67AC07EA-C67C-994E-BE54-299599595A2D}" srcOrd="0" destOrd="0" parTransId="{A9971F46-1E69-E345-834D-7D59E8D33A45}" sibTransId="{1D8ED7A6-BD14-9343-9DD5-8C7E91864692}"/>
    <dgm:cxn modelId="{9F2098AB-EEEE-C240-88C3-8FE11398011A}" srcId="{872FE0E8-BADD-4B1B-8B56-8D6ED9E48015}" destId="{287575B4-EDC2-B042-B968-A1D313373401}" srcOrd="0" destOrd="0" parTransId="{F7AAF7F6-4DFC-BB4E-9A77-15596A4F8670}" sibTransId="{BB0F4304-52B4-A74B-9781-BEABF27AC541}"/>
    <dgm:cxn modelId="{F69729D0-C8DC-404B-8990-ED8FF386A544}" srcId="{872FE0E8-BADD-4B1B-8B56-8D6ED9E48015}" destId="{1C8350C0-C953-C144-836D-1E8AB3215BA0}" srcOrd="1" destOrd="0" parTransId="{CA653E8D-6C60-E74A-AFC7-78E45878E4EE}" sibTransId="{5E812596-8FC9-7745-ADB9-A9EF288F56F1}"/>
    <dgm:cxn modelId="{3B46DCD3-9414-2B4B-AAF1-2EA99E4F2D6B}" type="presOf" srcId="{D409D725-5BFF-FF4A-98F7-B5017F778A62}" destId="{150F1F6F-1170-8F4C-84DB-024CF346FA55}" srcOrd="0" destOrd="1" presId="urn:microsoft.com/office/officeart/2005/8/layout/vList2"/>
    <dgm:cxn modelId="{0736D7DA-C7D8-1449-BAF1-AADB1F9DEF5C}" type="presOf" srcId="{67AC07EA-C67C-994E-BE54-299599595A2D}" destId="{150F1F6F-1170-8F4C-84DB-024CF346FA55}" srcOrd="0" destOrd="0" presId="urn:microsoft.com/office/officeart/2005/8/layout/vList2"/>
    <dgm:cxn modelId="{1FD5D336-7DAE-E449-AC1A-3C815B8F0AA0}" type="presParOf" srcId="{34E1F103-3C38-D042-B3EA-77B5A1F654A5}" destId="{EF836C9C-CF91-8442-8EAA-E04BEB5F442A}" srcOrd="0" destOrd="0" presId="urn:microsoft.com/office/officeart/2005/8/layout/vList2"/>
    <dgm:cxn modelId="{ABC76A3B-B476-8D4F-891F-FA9469AF8073}" type="presParOf" srcId="{34E1F103-3C38-D042-B3EA-77B5A1F654A5}" destId="{32FD11B5-E0B0-6849-BAEE-766B0254554C}" srcOrd="1" destOrd="0" presId="urn:microsoft.com/office/officeart/2005/8/layout/vList2"/>
    <dgm:cxn modelId="{A210D091-46E5-7D49-87B3-A04853E4299B}" type="presParOf" srcId="{34E1F103-3C38-D042-B3EA-77B5A1F654A5}" destId="{D13EDAB3-2BE6-D646-A09A-E4C34A1AF40F}" srcOrd="2" destOrd="0" presId="urn:microsoft.com/office/officeart/2005/8/layout/vList2"/>
    <dgm:cxn modelId="{BD0678DC-07B5-204C-99D4-A26B9E584DC5}" type="presParOf" srcId="{34E1F103-3C38-D042-B3EA-77B5A1F654A5}" destId="{150F1F6F-1170-8F4C-84DB-024CF346FA5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06E485-81DF-4938-B921-DBCFB8F310F3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45FA356-4B9B-47F4-9782-CC821B3E0934}">
      <dgm:prSet/>
      <dgm:spPr/>
      <dgm:t>
        <a:bodyPr/>
        <a:lstStyle/>
        <a:p>
          <a:r>
            <a:rPr lang="en-US" dirty="0" err="1"/>
            <a:t>Preconferencia</a:t>
          </a:r>
          <a:r>
            <a:rPr lang="en-US" dirty="0"/>
            <a:t>:</a:t>
          </a:r>
        </a:p>
      </dgm:t>
    </dgm:pt>
    <dgm:pt modelId="{F04981B6-CC6F-4760-AA22-623AE5D99436}" type="parTrans" cxnId="{036AC01E-B0FE-43C9-87FE-BE5B3F42955C}">
      <dgm:prSet/>
      <dgm:spPr/>
      <dgm:t>
        <a:bodyPr/>
        <a:lstStyle/>
        <a:p>
          <a:endParaRPr lang="en-US"/>
        </a:p>
      </dgm:t>
    </dgm:pt>
    <dgm:pt modelId="{2C4CF3EE-1B88-4D1C-8EC2-4A4DCA5D6FAF}" type="sibTrans" cxnId="{036AC01E-B0FE-43C9-87FE-BE5B3F42955C}">
      <dgm:prSet/>
      <dgm:spPr/>
      <dgm:t>
        <a:bodyPr/>
        <a:lstStyle/>
        <a:p>
          <a:endParaRPr lang="en-US"/>
        </a:p>
      </dgm:t>
    </dgm:pt>
    <dgm:pt modelId="{3D50A641-48DC-4DC0-B768-7EF298FB4541}">
      <dgm:prSet/>
      <dgm:spPr/>
      <dgm:t>
        <a:bodyPr/>
        <a:lstStyle/>
        <a:p>
          <a:r>
            <a:rPr lang="en-US" dirty="0"/>
            <a:t>¡Vuelve </a:t>
          </a:r>
          <a:r>
            <a:rPr lang="en-US" dirty="0" err="1"/>
            <a:t>el</a:t>
          </a:r>
          <a:r>
            <a:rPr lang="en-US" dirty="0"/>
            <a:t> Meet &amp; Greet!</a:t>
          </a:r>
        </a:p>
      </dgm:t>
    </dgm:pt>
    <dgm:pt modelId="{1844683A-4C6F-4BB5-AB25-2161FBEAC017}" type="parTrans" cxnId="{97D90D9F-621B-4B8D-AC0D-57B24E2B81D7}">
      <dgm:prSet/>
      <dgm:spPr/>
      <dgm:t>
        <a:bodyPr/>
        <a:lstStyle/>
        <a:p>
          <a:endParaRPr lang="en-US"/>
        </a:p>
      </dgm:t>
    </dgm:pt>
    <dgm:pt modelId="{E48512C9-FFBB-403D-BF3E-CABDC7850B17}" type="sibTrans" cxnId="{97D90D9F-621B-4B8D-AC0D-57B24E2B81D7}">
      <dgm:prSet/>
      <dgm:spPr/>
      <dgm:t>
        <a:bodyPr/>
        <a:lstStyle/>
        <a:p>
          <a:endParaRPr lang="en-US"/>
        </a:p>
      </dgm:t>
    </dgm:pt>
    <dgm:pt modelId="{2B55D335-779A-4561-B4D9-0EDA4568616F}">
      <dgm:prSet/>
      <dgm:spPr/>
      <dgm:t>
        <a:bodyPr/>
        <a:lstStyle/>
        <a:p>
          <a:r>
            <a:rPr lang="en-US" dirty="0"/>
            <a:t>Las </a:t>
          </a:r>
          <a:r>
            <a:rPr lang="en-US" dirty="0" err="1"/>
            <a:t>comunidades</a:t>
          </a:r>
          <a:r>
            <a:rPr lang="en-US" dirty="0"/>
            <a:t> </a:t>
          </a:r>
          <a:r>
            <a:rPr lang="en-US" dirty="0" err="1"/>
            <a:t>remotas</a:t>
          </a:r>
          <a:r>
            <a:rPr lang="en-US" dirty="0"/>
            <a:t> se </a:t>
          </a:r>
          <a:r>
            <a:rPr lang="en-US" dirty="0" err="1"/>
            <a:t>reunieron</a:t>
          </a:r>
          <a:r>
            <a:rPr lang="en-US" dirty="0"/>
            <a:t> </a:t>
          </a:r>
          <a:r>
            <a:rPr lang="en-US" dirty="0" err="1"/>
            <a:t>previamente</a:t>
          </a:r>
          <a:r>
            <a:rPr lang="en-US" dirty="0"/>
            <a:t> de forma virtual.</a:t>
          </a:r>
        </a:p>
      </dgm:t>
    </dgm:pt>
    <dgm:pt modelId="{F77A20A5-53FA-4E6A-96EF-38A33A375F92}" type="sibTrans" cxnId="{1D787A09-7F4D-4BE9-A4E7-851390D074FC}">
      <dgm:prSet/>
      <dgm:spPr/>
      <dgm:t>
        <a:bodyPr/>
        <a:lstStyle/>
        <a:p>
          <a:endParaRPr lang="en-US"/>
        </a:p>
      </dgm:t>
    </dgm:pt>
    <dgm:pt modelId="{A7C7800F-B009-419D-AE37-9822B4FC62DD}" type="parTrans" cxnId="{1D787A09-7F4D-4BE9-A4E7-851390D074FC}">
      <dgm:prSet/>
      <dgm:spPr/>
      <dgm:t>
        <a:bodyPr/>
        <a:lstStyle/>
        <a:p>
          <a:endParaRPr lang="en-US"/>
        </a:p>
      </dgm:t>
    </dgm:pt>
    <dgm:pt modelId="{880B0A1A-6908-4439-A5AF-A296FA71540B}">
      <dgm:prSet/>
      <dgm:spPr/>
      <dgm:t>
        <a:bodyPr/>
        <a:lstStyle/>
        <a:p>
          <a:r>
            <a:rPr lang="en-US" dirty="0"/>
            <a:t>La </a:t>
          </a:r>
          <a:r>
            <a:rPr lang="en-US" dirty="0" err="1"/>
            <a:t>reunión</a:t>
          </a:r>
          <a:r>
            <a:rPr lang="en-US" dirty="0"/>
            <a:t> 1728 también se </a:t>
          </a:r>
          <a:r>
            <a:rPr lang="en-US" dirty="0" err="1"/>
            <a:t>celebró</a:t>
          </a:r>
          <a:r>
            <a:rPr lang="en-US" dirty="0"/>
            <a:t> de forma virtual.</a:t>
          </a:r>
        </a:p>
      </dgm:t>
    </dgm:pt>
    <dgm:pt modelId="{839A4ECF-46F6-406B-A726-1EF8BFB4EC5D}" type="sibTrans" cxnId="{2302565B-20CA-4B86-899A-4DEF3190FF81}">
      <dgm:prSet/>
      <dgm:spPr/>
      <dgm:t>
        <a:bodyPr/>
        <a:lstStyle/>
        <a:p>
          <a:endParaRPr lang="en-US"/>
        </a:p>
      </dgm:t>
    </dgm:pt>
    <dgm:pt modelId="{4560BE26-6467-47D3-B0FA-C40BBB4ACF36}" type="parTrans" cxnId="{2302565B-20CA-4B86-899A-4DEF3190FF81}">
      <dgm:prSet/>
      <dgm:spPr/>
      <dgm:t>
        <a:bodyPr/>
        <a:lstStyle/>
        <a:p>
          <a:endParaRPr lang="en-US"/>
        </a:p>
      </dgm:t>
    </dgm:pt>
    <dgm:pt modelId="{AD449249-8067-40A5-982D-E9CADA4ED0EB}">
      <dgm:prSet/>
      <dgm:spPr/>
      <dgm:t>
        <a:bodyPr/>
        <a:lstStyle/>
        <a:p>
          <a:r>
            <a:rPr lang="en-US" dirty="0" err="1"/>
            <a:t>Reunión</a:t>
          </a:r>
          <a:r>
            <a:rPr lang="en-US" dirty="0"/>
            <a:t> </a:t>
          </a:r>
          <a:r>
            <a:rPr lang="en-US" dirty="0" err="1"/>
            <a:t>exclusiva</a:t>
          </a:r>
          <a:r>
            <a:rPr lang="en-US" dirty="0"/>
            <a:t> para </a:t>
          </a:r>
          <a:r>
            <a:rPr lang="en-US" dirty="0" err="1"/>
            <a:t>delegados</a:t>
          </a:r>
          <a:r>
            <a:rPr lang="en-US" dirty="0"/>
            <a:t>.</a:t>
          </a:r>
        </a:p>
      </dgm:t>
    </dgm:pt>
    <dgm:pt modelId="{24B6A8D9-2D84-47EE-A292-2AE014E8B686}" type="sibTrans" cxnId="{B0E5250C-BC19-4CB3-BCBC-C7984278D70B}">
      <dgm:prSet/>
      <dgm:spPr/>
      <dgm:t>
        <a:bodyPr/>
        <a:lstStyle/>
        <a:p>
          <a:endParaRPr lang="en-US"/>
        </a:p>
      </dgm:t>
    </dgm:pt>
    <dgm:pt modelId="{224E5E04-197C-46D3-BB7D-DA12007DD0B7}" type="parTrans" cxnId="{B0E5250C-BC19-4CB3-BCBC-C7984278D70B}">
      <dgm:prSet/>
      <dgm:spPr/>
      <dgm:t>
        <a:bodyPr/>
        <a:lstStyle/>
        <a:p>
          <a:endParaRPr lang="en-US"/>
        </a:p>
      </dgm:t>
    </dgm:pt>
    <dgm:pt modelId="{E98642B1-CD83-4D4A-84EA-D04544F93C2C}">
      <dgm:prSet/>
      <dgm:spPr/>
      <dgm:t>
        <a:bodyPr/>
        <a:lstStyle/>
        <a:p>
          <a:r>
            <a:rPr lang="en-US" dirty="0" err="1"/>
            <a:t>Reunión</a:t>
          </a:r>
          <a:r>
            <a:rPr lang="en-US" dirty="0"/>
            <a:t> de </a:t>
          </a:r>
          <a:r>
            <a:rPr lang="en-US" dirty="0" err="1"/>
            <a:t>consejos</a:t>
          </a:r>
          <a:r>
            <a:rPr lang="en-US" dirty="0"/>
            <a:t> y </a:t>
          </a:r>
          <a:r>
            <a:rPr lang="en-US" dirty="0" err="1"/>
            <a:t>trucos</a:t>
          </a:r>
          <a:r>
            <a:rPr lang="en-US" dirty="0"/>
            <a:t> (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ejemplo</a:t>
          </a:r>
          <a:r>
            <a:rPr lang="en-US" dirty="0"/>
            <a:t>, </a:t>
          </a:r>
          <a:r>
            <a:rPr lang="en-US" dirty="0" err="1"/>
            <a:t>llevar</a:t>
          </a:r>
          <a:r>
            <a:rPr lang="en-US" dirty="0"/>
            <a:t> </a:t>
          </a:r>
          <a:r>
            <a:rPr lang="en-US" dirty="0" err="1"/>
            <a:t>calzado</a:t>
          </a:r>
          <a:r>
            <a:rPr lang="en-US" dirty="0"/>
            <a:t> </a:t>
          </a:r>
          <a:r>
            <a:rPr lang="en-US" dirty="0" err="1"/>
            <a:t>cómodo</a:t>
          </a:r>
          <a:r>
            <a:rPr lang="en-US" dirty="0"/>
            <a:t> a la </a:t>
          </a:r>
          <a:r>
            <a:rPr lang="en-US" dirty="0" err="1"/>
            <a:t>reunión</a:t>
          </a:r>
          <a:r>
            <a:rPr lang="en-US" dirty="0"/>
            <a:t>).</a:t>
          </a:r>
        </a:p>
      </dgm:t>
    </dgm:pt>
    <dgm:pt modelId="{C84B05B1-27E4-499E-A39E-9140D3C20380}" type="sibTrans" cxnId="{CCAFBC7D-0C73-4BC7-9D39-790A8B07F768}">
      <dgm:prSet/>
      <dgm:spPr/>
      <dgm:t>
        <a:bodyPr/>
        <a:lstStyle/>
        <a:p>
          <a:endParaRPr lang="en-US"/>
        </a:p>
      </dgm:t>
    </dgm:pt>
    <dgm:pt modelId="{0E88A6D3-8066-4336-A117-1044F9A3E07F}" type="parTrans" cxnId="{CCAFBC7D-0C73-4BC7-9D39-790A8B07F768}">
      <dgm:prSet/>
      <dgm:spPr/>
      <dgm:t>
        <a:bodyPr/>
        <a:lstStyle/>
        <a:p>
          <a:endParaRPr lang="en-US"/>
        </a:p>
      </dgm:t>
    </dgm:pt>
    <dgm:pt modelId="{8E4B0080-3940-42B8-BB0D-C2F3D7B2C43D}">
      <dgm:prSet/>
      <dgm:spPr/>
      <dgm:t>
        <a:bodyPr/>
        <a:lstStyle/>
        <a:p>
          <a:r>
            <a:rPr lang="en-US" dirty="0"/>
            <a:t>Se </a:t>
          </a:r>
          <a:r>
            <a:rPr lang="en-US" dirty="0" err="1"/>
            <a:t>han</a:t>
          </a:r>
          <a:r>
            <a:rPr lang="en-US" dirty="0"/>
            <a:t> </a:t>
          </a:r>
          <a:r>
            <a:rPr lang="en-US" dirty="0" err="1"/>
            <a:t>sustituido</a:t>
          </a:r>
          <a:r>
            <a:rPr lang="en-US" dirty="0"/>
            <a:t> </a:t>
          </a:r>
          <a:r>
            <a:rPr lang="en-US" dirty="0" err="1"/>
            <a:t>algunas</a:t>
          </a:r>
          <a:r>
            <a:rPr lang="en-US" dirty="0"/>
            <a:t> </a:t>
          </a:r>
          <a:r>
            <a:rPr lang="en-US" dirty="0" err="1"/>
            <a:t>comidas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dietas</a:t>
          </a:r>
          <a:r>
            <a:rPr lang="en-US" dirty="0"/>
            <a:t> para que </a:t>
          </a:r>
          <a:r>
            <a:rPr lang="en-US" dirty="0" err="1"/>
            <a:t>cada</a:t>
          </a:r>
          <a:r>
            <a:rPr lang="en-US" dirty="0"/>
            <a:t> uno coma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cuenta</a:t>
          </a:r>
          <a:r>
            <a:rPr lang="en-US" dirty="0"/>
            <a:t>.</a:t>
          </a:r>
        </a:p>
      </dgm:t>
    </dgm:pt>
    <dgm:pt modelId="{CDBE99AD-8F73-49A8-AFB5-ABB66567628C}" type="sibTrans" cxnId="{00056798-AB3A-44EA-A3B2-CB4426A34A1C}">
      <dgm:prSet/>
      <dgm:spPr/>
      <dgm:t>
        <a:bodyPr/>
        <a:lstStyle/>
        <a:p>
          <a:endParaRPr lang="en-US"/>
        </a:p>
      </dgm:t>
    </dgm:pt>
    <dgm:pt modelId="{F119D414-04E6-40B1-BAB4-2609C095435D}" type="parTrans" cxnId="{00056798-AB3A-44EA-A3B2-CB4426A34A1C}">
      <dgm:prSet/>
      <dgm:spPr/>
      <dgm:t>
        <a:bodyPr/>
        <a:lstStyle/>
        <a:p>
          <a:endParaRPr lang="en-US"/>
        </a:p>
      </dgm:t>
    </dgm:pt>
    <dgm:pt modelId="{1DE5F4F9-D6B6-47DB-AE96-9EE09A80EE80}">
      <dgm:prSet/>
      <dgm:spPr/>
      <dgm:t>
        <a:bodyPr/>
        <a:lstStyle/>
        <a:p>
          <a:r>
            <a:rPr lang="en-US" dirty="0"/>
            <a:t>No se </a:t>
          </a:r>
          <a:r>
            <a:rPr lang="en-US" dirty="0" err="1"/>
            <a:t>admiten</a:t>
          </a:r>
          <a:r>
            <a:rPr lang="en-US" dirty="0"/>
            <a:t> </a:t>
          </a:r>
          <a:r>
            <a:rPr lang="en-US" dirty="0" err="1"/>
            <a:t>acompañantes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la </a:t>
          </a:r>
          <a:r>
            <a:rPr lang="en-US" dirty="0" err="1"/>
            <a:t>cena</a:t>
          </a:r>
          <a:r>
            <a:rPr lang="en-US" dirty="0"/>
            <a:t> de gala del </a:t>
          </a:r>
          <a:r>
            <a:rPr lang="en-US" dirty="0" err="1"/>
            <a:t>domingo</a:t>
          </a:r>
          <a:r>
            <a:rPr lang="en-US" dirty="0"/>
            <a:t>.</a:t>
          </a:r>
        </a:p>
      </dgm:t>
    </dgm:pt>
    <dgm:pt modelId="{804A34E7-E957-460C-9E92-83178876BD70}" type="sibTrans" cxnId="{589DE00A-C7F4-46BA-A600-A0A9B6E51103}">
      <dgm:prSet/>
      <dgm:spPr/>
      <dgm:t>
        <a:bodyPr/>
        <a:lstStyle/>
        <a:p>
          <a:endParaRPr lang="en-US"/>
        </a:p>
      </dgm:t>
    </dgm:pt>
    <dgm:pt modelId="{669D5D94-5EA4-4C2C-A30B-655B21075E00}" type="parTrans" cxnId="{589DE00A-C7F4-46BA-A600-A0A9B6E51103}">
      <dgm:prSet/>
      <dgm:spPr/>
      <dgm:t>
        <a:bodyPr/>
        <a:lstStyle/>
        <a:p>
          <a:endParaRPr lang="en-US"/>
        </a:p>
      </dgm:t>
    </dgm:pt>
    <dgm:pt modelId="{D99D56A0-55FE-0642-966F-793AA90C72D8}" type="pres">
      <dgm:prSet presAssocID="{4F06E485-81DF-4938-B921-DBCFB8F310F3}" presName="linear" presStyleCnt="0">
        <dgm:presLayoutVars>
          <dgm:animLvl val="lvl"/>
          <dgm:resizeHandles val="exact"/>
        </dgm:presLayoutVars>
      </dgm:prSet>
      <dgm:spPr/>
    </dgm:pt>
    <dgm:pt modelId="{E56628F3-5182-C84B-9D24-19613FC1E418}" type="pres">
      <dgm:prSet presAssocID="{B45FA356-4B9B-47F4-9782-CC821B3E093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EFAC39D-5BA4-9B41-A933-9A2096935695}" type="pres">
      <dgm:prSet presAssocID="{B45FA356-4B9B-47F4-9782-CC821B3E0934}" presName="childText" presStyleLbl="revTx" presStyleIdx="0" presStyleCnt="1">
        <dgm:presLayoutVars>
          <dgm:bulletEnabled val="1"/>
        </dgm:presLayoutVars>
      </dgm:prSet>
      <dgm:spPr/>
    </dgm:pt>
    <dgm:pt modelId="{A07D4797-586A-4F44-ACB7-CA906369ABF4}" type="pres">
      <dgm:prSet presAssocID="{8E4B0080-3940-42B8-BB0D-C2F3D7B2C43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460713E-84D0-D64E-B671-4D449AF6BB04}" type="pres">
      <dgm:prSet presAssocID="{CDBE99AD-8F73-49A8-AFB5-ABB66567628C}" presName="spacer" presStyleCnt="0"/>
      <dgm:spPr/>
    </dgm:pt>
    <dgm:pt modelId="{157B3EB0-EBD5-6F40-A42C-EE4A185D61C1}" type="pres">
      <dgm:prSet presAssocID="{1DE5F4F9-D6B6-47DB-AE96-9EE09A80EE8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48D2196-1660-4840-BD44-E48D95271D51}" type="pres">
      <dgm:prSet presAssocID="{804A34E7-E957-460C-9E92-83178876BD70}" presName="spacer" presStyleCnt="0"/>
      <dgm:spPr/>
    </dgm:pt>
    <dgm:pt modelId="{4A2AFA40-0DA1-C342-BF76-DF9654B3856C}" type="pres">
      <dgm:prSet presAssocID="{3D50A641-48DC-4DC0-B768-7EF298FB45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D787A09-7F4D-4BE9-A4E7-851390D074FC}" srcId="{B45FA356-4B9B-47F4-9782-CC821B3E0934}" destId="{2B55D335-779A-4561-B4D9-0EDA4568616F}" srcOrd="0" destOrd="0" parTransId="{A7C7800F-B009-419D-AE37-9822B4FC62DD}" sibTransId="{F77A20A5-53FA-4E6A-96EF-38A33A375F92}"/>
    <dgm:cxn modelId="{589DE00A-C7F4-46BA-A600-A0A9B6E51103}" srcId="{4F06E485-81DF-4938-B921-DBCFB8F310F3}" destId="{1DE5F4F9-D6B6-47DB-AE96-9EE09A80EE80}" srcOrd="2" destOrd="0" parTransId="{669D5D94-5EA4-4C2C-A30B-655B21075E00}" sibTransId="{804A34E7-E957-460C-9E92-83178876BD70}"/>
    <dgm:cxn modelId="{50C4610B-FB67-824D-A1CE-3BF78561F3B9}" type="presOf" srcId="{4F06E485-81DF-4938-B921-DBCFB8F310F3}" destId="{D99D56A0-55FE-0642-966F-793AA90C72D8}" srcOrd="0" destOrd="0" presId="urn:microsoft.com/office/officeart/2005/8/layout/vList2"/>
    <dgm:cxn modelId="{B0E5250C-BC19-4CB3-BCBC-C7984278D70B}" srcId="{B45FA356-4B9B-47F4-9782-CC821B3E0934}" destId="{AD449249-8067-40A5-982D-E9CADA4ED0EB}" srcOrd="2" destOrd="0" parTransId="{224E5E04-197C-46D3-BB7D-DA12007DD0B7}" sibTransId="{24B6A8D9-2D84-47EE-A292-2AE014E8B686}"/>
    <dgm:cxn modelId="{036AC01E-B0FE-43C9-87FE-BE5B3F42955C}" srcId="{4F06E485-81DF-4938-B921-DBCFB8F310F3}" destId="{B45FA356-4B9B-47F4-9782-CC821B3E0934}" srcOrd="0" destOrd="0" parTransId="{F04981B6-CC6F-4760-AA22-623AE5D99436}" sibTransId="{2C4CF3EE-1B88-4D1C-8EC2-4A4DCA5D6FAF}"/>
    <dgm:cxn modelId="{D066702D-78C2-3140-BCCE-F73FF886958D}" type="presOf" srcId="{E98642B1-CD83-4D4A-84EA-D04544F93C2C}" destId="{3EFAC39D-5BA4-9B41-A933-9A2096935695}" srcOrd="0" destOrd="3" presId="urn:microsoft.com/office/officeart/2005/8/layout/vList2"/>
    <dgm:cxn modelId="{2302565B-20CA-4B86-899A-4DEF3190FF81}" srcId="{B45FA356-4B9B-47F4-9782-CC821B3E0934}" destId="{880B0A1A-6908-4439-A5AF-A296FA71540B}" srcOrd="1" destOrd="0" parTransId="{4560BE26-6467-47D3-B0FA-C40BBB4ACF36}" sibTransId="{839A4ECF-46F6-406B-A726-1EF8BFB4EC5D}"/>
    <dgm:cxn modelId="{CCAFBC7D-0C73-4BC7-9D39-790A8B07F768}" srcId="{B45FA356-4B9B-47F4-9782-CC821B3E0934}" destId="{E98642B1-CD83-4D4A-84EA-D04544F93C2C}" srcOrd="3" destOrd="0" parTransId="{0E88A6D3-8066-4336-A117-1044F9A3E07F}" sibTransId="{C84B05B1-27E4-499E-A39E-9140D3C20380}"/>
    <dgm:cxn modelId="{7999BE80-F5B8-D24C-98A7-DFC4F87FD948}" type="presOf" srcId="{880B0A1A-6908-4439-A5AF-A296FA71540B}" destId="{3EFAC39D-5BA4-9B41-A933-9A2096935695}" srcOrd="0" destOrd="1" presId="urn:microsoft.com/office/officeart/2005/8/layout/vList2"/>
    <dgm:cxn modelId="{B7116781-CEF9-5944-830C-8DC980AEB1C8}" type="presOf" srcId="{B45FA356-4B9B-47F4-9782-CC821B3E0934}" destId="{E56628F3-5182-C84B-9D24-19613FC1E418}" srcOrd="0" destOrd="0" presId="urn:microsoft.com/office/officeart/2005/8/layout/vList2"/>
    <dgm:cxn modelId="{40040589-E502-F944-86AF-99934B6DA9C1}" type="presOf" srcId="{AD449249-8067-40A5-982D-E9CADA4ED0EB}" destId="{3EFAC39D-5BA4-9B41-A933-9A2096935695}" srcOrd="0" destOrd="2" presId="urn:microsoft.com/office/officeart/2005/8/layout/vList2"/>
    <dgm:cxn modelId="{AC67EA91-295C-664E-80E1-CABABF0233CE}" type="presOf" srcId="{3D50A641-48DC-4DC0-B768-7EF298FB4541}" destId="{4A2AFA40-0DA1-C342-BF76-DF9654B3856C}" srcOrd="0" destOrd="0" presId="urn:microsoft.com/office/officeart/2005/8/layout/vList2"/>
    <dgm:cxn modelId="{00056798-AB3A-44EA-A3B2-CB4426A34A1C}" srcId="{4F06E485-81DF-4938-B921-DBCFB8F310F3}" destId="{8E4B0080-3940-42B8-BB0D-C2F3D7B2C43D}" srcOrd="1" destOrd="0" parTransId="{F119D414-04E6-40B1-BAB4-2609C095435D}" sibTransId="{CDBE99AD-8F73-49A8-AFB5-ABB66567628C}"/>
    <dgm:cxn modelId="{97D90D9F-621B-4B8D-AC0D-57B24E2B81D7}" srcId="{4F06E485-81DF-4938-B921-DBCFB8F310F3}" destId="{3D50A641-48DC-4DC0-B768-7EF298FB4541}" srcOrd="3" destOrd="0" parTransId="{1844683A-4C6F-4BB5-AB25-2161FBEAC017}" sibTransId="{E48512C9-FFBB-403D-BF3E-CABDC7850B17}"/>
    <dgm:cxn modelId="{0DE44FD0-A50D-3A43-B589-D179C2019022}" type="presOf" srcId="{1DE5F4F9-D6B6-47DB-AE96-9EE09A80EE80}" destId="{157B3EB0-EBD5-6F40-A42C-EE4A185D61C1}" srcOrd="0" destOrd="0" presId="urn:microsoft.com/office/officeart/2005/8/layout/vList2"/>
    <dgm:cxn modelId="{EFAD8BDA-AA02-7C43-9DCB-621C2882075D}" type="presOf" srcId="{2B55D335-779A-4561-B4D9-0EDA4568616F}" destId="{3EFAC39D-5BA4-9B41-A933-9A2096935695}" srcOrd="0" destOrd="0" presId="urn:microsoft.com/office/officeart/2005/8/layout/vList2"/>
    <dgm:cxn modelId="{C011FAF9-5380-8745-8EBC-0029E120537F}" type="presOf" srcId="{8E4B0080-3940-42B8-BB0D-C2F3D7B2C43D}" destId="{A07D4797-586A-4F44-ACB7-CA906369ABF4}" srcOrd="0" destOrd="0" presId="urn:microsoft.com/office/officeart/2005/8/layout/vList2"/>
    <dgm:cxn modelId="{BF886A59-7D98-974D-891D-D50C80D2ED0D}" type="presParOf" srcId="{D99D56A0-55FE-0642-966F-793AA90C72D8}" destId="{E56628F3-5182-C84B-9D24-19613FC1E418}" srcOrd="0" destOrd="0" presId="urn:microsoft.com/office/officeart/2005/8/layout/vList2"/>
    <dgm:cxn modelId="{B1B4C2B8-25C1-6C4C-8EAD-E77D0CA2002E}" type="presParOf" srcId="{D99D56A0-55FE-0642-966F-793AA90C72D8}" destId="{3EFAC39D-5BA4-9B41-A933-9A2096935695}" srcOrd="1" destOrd="0" presId="urn:microsoft.com/office/officeart/2005/8/layout/vList2"/>
    <dgm:cxn modelId="{713F90AC-5F59-8C4D-8738-31229509C15A}" type="presParOf" srcId="{D99D56A0-55FE-0642-966F-793AA90C72D8}" destId="{A07D4797-586A-4F44-ACB7-CA906369ABF4}" srcOrd="2" destOrd="0" presId="urn:microsoft.com/office/officeart/2005/8/layout/vList2"/>
    <dgm:cxn modelId="{9816799C-8B42-C74E-9C1E-A76A81311304}" type="presParOf" srcId="{D99D56A0-55FE-0642-966F-793AA90C72D8}" destId="{F460713E-84D0-D64E-B671-4D449AF6BB04}" srcOrd="3" destOrd="0" presId="urn:microsoft.com/office/officeart/2005/8/layout/vList2"/>
    <dgm:cxn modelId="{0D0EC956-C19D-E644-BD23-B7FB12435368}" type="presParOf" srcId="{D99D56A0-55FE-0642-966F-793AA90C72D8}" destId="{157B3EB0-EBD5-6F40-A42C-EE4A185D61C1}" srcOrd="4" destOrd="0" presId="urn:microsoft.com/office/officeart/2005/8/layout/vList2"/>
    <dgm:cxn modelId="{198A89A1-4A09-2C4C-9FA2-82E332D99C5C}" type="presParOf" srcId="{D99D56A0-55FE-0642-966F-793AA90C72D8}" destId="{448D2196-1660-4840-BD44-E48D95271D51}" srcOrd="5" destOrd="0" presId="urn:microsoft.com/office/officeart/2005/8/layout/vList2"/>
    <dgm:cxn modelId="{BE101395-70B9-6041-BFAE-013480B1C284}" type="presParOf" srcId="{D99D56A0-55FE-0642-966F-793AA90C72D8}" destId="{4A2AFA40-0DA1-C342-BF76-DF9654B385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40FE2E-7795-2040-B155-3F7AFC202C29}" type="doc">
      <dgm:prSet loTypeId="urn:microsoft.com/office/officeart/2005/8/layout/target3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03CF43-8451-C840-9C63-7FF34BBC0E63}">
      <dgm:prSet phldrT="[Text]" custT="1"/>
      <dgm:spPr/>
      <dgm:t>
        <a:bodyPr/>
        <a:lstStyle/>
        <a:p>
          <a:pPr algn="l"/>
          <a:r>
            <a:rPr lang="en-US" sz="1500" dirty="0" err="1"/>
            <a:t>Efectivo</a:t>
          </a:r>
          <a:endParaRPr lang="en-US" sz="1500" dirty="0"/>
        </a:p>
      </dgm:t>
    </dgm:pt>
    <dgm:pt modelId="{90FC08FF-347F-FC48-8714-E29EAF85D48B}" type="parTrans" cxnId="{B387A5E2-195F-8D4F-BAB0-22EDDC6D4CE4}">
      <dgm:prSet/>
      <dgm:spPr/>
      <dgm:t>
        <a:bodyPr/>
        <a:lstStyle/>
        <a:p>
          <a:endParaRPr lang="en-US"/>
        </a:p>
      </dgm:t>
    </dgm:pt>
    <dgm:pt modelId="{B67A1AF0-0AD0-6347-8028-C6B58D147513}" type="sibTrans" cxnId="{B387A5E2-195F-8D4F-BAB0-22EDDC6D4CE4}">
      <dgm:prSet/>
      <dgm:spPr/>
      <dgm:t>
        <a:bodyPr/>
        <a:lstStyle/>
        <a:p>
          <a:endParaRPr lang="en-US"/>
        </a:p>
      </dgm:t>
    </dgm:pt>
    <dgm:pt modelId="{DF327BF8-CFF7-DC44-9613-83756B4600BD}">
      <dgm:prSet phldrT="[Text]" custT="1"/>
      <dgm:spPr/>
      <dgm:t>
        <a:bodyPr/>
        <a:lstStyle/>
        <a:p>
          <a:pPr algn="r">
            <a:buNone/>
          </a:pPr>
          <a:r>
            <a:rPr lang="en-US" sz="1500" dirty="0"/>
            <a:t>4,268,422</a:t>
          </a:r>
        </a:p>
      </dgm:t>
    </dgm:pt>
    <dgm:pt modelId="{2B7E8E59-7E6B-0A42-A7C5-3A8A6D47BBEE}" type="parTrans" cxnId="{8F101D88-33B7-6D46-919A-0EC6FE37C756}">
      <dgm:prSet/>
      <dgm:spPr/>
      <dgm:t>
        <a:bodyPr/>
        <a:lstStyle/>
        <a:p>
          <a:endParaRPr lang="en-US"/>
        </a:p>
      </dgm:t>
    </dgm:pt>
    <dgm:pt modelId="{AA5D7F9B-8459-A542-87CD-98B95156008D}" type="sibTrans" cxnId="{8F101D88-33B7-6D46-919A-0EC6FE37C756}">
      <dgm:prSet/>
      <dgm:spPr/>
      <dgm:t>
        <a:bodyPr/>
        <a:lstStyle/>
        <a:p>
          <a:endParaRPr lang="en-US"/>
        </a:p>
      </dgm:t>
    </dgm:pt>
    <dgm:pt modelId="{FCFCBE8D-674A-BE4E-80D8-0009FD229178}">
      <dgm:prSet phldrT="[Text]"/>
      <dgm:spPr/>
      <dgm:t>
        <a:bodyPr/>
        <a:lstStyle/>
        <a:p>
          <a:pPr algn="l"/>
          <a:r>
            <a:rPr lang="en-US" dirty="0" err="1"/>
            <a:t>Certificados</a:t>
          </a:r>
          <a:r>
            <a:rPr lang="en-US" dirty="0"/>
            <a:t> de </a:t>
          </a:r>
          <a:r>
            <a:rPr lang="en-US" dirty="0" err="1"/>
            <a:t>depósito</a:t>
          </a:r>
          <a:endParaRPr lang="en-US" dirty="0"/>
        </a:p>
      </dgm:t>
    </dgm:pt>
    <dgm:pt modelId="{4F0C4657-8AD3-3B42-85E1-E1E340F17614}" type="parTrans" cxnId="{C08CC3ED-A333-2140-9D64-8A022BBE4906}">
      <dgm:prSet/>
      <dgm:spPr/>
      <dgm:t>
        <a:bodyPr/>
        <a:lstStyle/>
        <a:p>
          <a:endParaRPr lang="en-US"/>
        </a:p>
      </dgm:t>
    </dgm:pt>
    <dgm:pt modelId="{7A8C3B33-3BD2-B749-8202-D6FA3FFD1EF1}" type="sibTrans" cxnId="{C08CC3ED-A333-2140-9D64-8A022BBE4906}">
      <dgm:prSet/>
      <dgm:spPr/>
      <dgm:t>
        <a:bodyPr/>
        <a:lstStyle/>
        <a:p>
          <a:endParaRPr lang="en-US"/>
        </a:p>
      </dgm:t>
    </dgm:pt>
    <dgm:pt modelId="{761EB8C8-76C7-554B-B95E-7A5A2272ED90}">
      <dgm:prSet phldrT="[Text]" custT="1"/>
      <dgm:spPr/>
      <dgm:t>
        <a:bodyPr/>
        <a:lstStyle/>
        <a:p>
          <a:pPr algn="r">
            <a:buNone/>
          </a:pPr>
          <a:r>
            <a:rPr lang="en-US" sz="1500" dirty="0"/>
            <a:t>8,030,470</a:t>
          </a:r>
        </a:p>
      </dgm:t>
    </dgm:pt>
    <dgm:pt modelId="{DBCA0DBC-7E05-F745-8531-8E924508DBBC}" type="parTrans" cxnId="{046E4E20-3974-AF4C-BC03-748381D0B549}">
      <dgm:prSet/>
      <dgm:spPr/>
      <dgm:t>
        <a:bodyPr/>
        <a:lstStyle/>
        <a:p>
          <a:endParaRPr lang="en-US"/>
        </a:p>
      </dgm:t>
    </dgm:pt>
    <dgm:pt modelId="{608D58A2-493D-894A-B09A-692CEF9DCB3D}" type="sibTrans" cxnId="{046E4E20-3974-AF4C-BC03-748381D0B549}">
      <dgm:prSet/>
      <dgm:spPr/>
      <dgm:t>
        <a:bodyPr/>
        <a:lstStyle/>
        <a:p>
          <a:endParaRPr lang="en-US"/>
        </a:p>
      </dgm:t>
    </dgm:pt>
    <dgm:pt modelId="{FA8FD920-A52F-3F4C-8DA7-8276073006C2}">
      <dgm:prSet phldrT="[Text]"/>
      <dgm:spPr/>
      <dgm:t>
        <a:bodyPr/>
        <a:lstStyle/>
        <a:p>
          <a:pPr algn="l"/>
          <a:r>
            <a:rPr lang="en-US" dirty="0" err="1"/>
            <a:t>Intereses</a:t>
          </a:r>
          <a:r>
            <a:rPr lang="en-US" dirty="0"/>
            <a:t> </a:t>
          </a:r>
          <a:r>
            <a:rPr lang="en-US" dirty="0" err="1"/>
            <a:t>devengados</a:t>
          </a:r>
          <a:endParaRPr lang="en-US" dirty="0"/>
        </a:p>
      </dgm:t>
    </dgm:pt>
    <dgm:pt modelId="{80B69199-3891-E446-A8DD-32F3C4D3508E}" type="parTrans" cxnId="{4E726D69-1975-EC43-930C-7863536EF1FF}">
      <dgm:prSet/>
      <dgm:spPr/>
      <dgm:t>
        <a:bodyPr/>
        <a:lstStyle/>
        <a:p>
          <a:endParaRPr lang="en-US"/>
        </a:p>
      </dgm:t>
    </dgm:pt>
    <dgm:pt modelId="{3D1DD941-F714-D74C-A95B-B4EB88558FFF}" type="sibTrans" cxnId="{4E726D69-1975-EC43-930C-7863536EF1FF}">
      <dgm:prSet/>
      <dgm:spPr/>
      <dgm:t>
        <a:bodyPr/>
        <a:lstStyle/>
        <a:p>
          <a:endParaRPr lang="en-US"/>
        </a:p>
      </dgm:t>
    </dgm:pt>
    <dgm:pt modelId="{1817DD1A-E76E-7347-BAE1-CF065720E10C}">
      <dgm:prSet custT="1"/>
      <dgm:spPr/>
      <dgm:t>
        <a:bodyPr/>
        <a:lstStyle/>
        <a:p>
          <a:pPr algn="l"/>
          <a:r>
            <a:rPr lang="en-US" sz="1400" dirty="0"/>
            <a:t>Menos </a:t>
          </a:r>
          <a:r>
            <a:rPr lang="en-US" sz="1400" dirty="0" err="1"/>
            <a:t>obligaciones</a:t>
          </a:r>
          <a:r>
            <a:rPr lang="en-US" sz="1400" dirty="0"/>
            <a:t> </a:t>
          </a:r>
          <a:r>
            <a:rPr lang="en-US" sz="1400" dirty="0" err="1"/>
            <a:t>por</a:t>
          </a:r>
          <a:r>
            <a:rPr lang="en-US" sz="1400" dirty="0"/>
            <a:t> </a:t>
          </a:r>
          <a:r>
            <a:rPr lang="en-US" sz="1400" dirty="0" err="1"/>
            <a:t>suscripciones</a:t>
          </a:r>
          <a:r>
            <a:rPr lang="en-US" sz="1400" dirty="0"/>
            <a:t> del Grapevine</a:t>
          </a:r>
        </a:p>
      </dgm:t>
    </dgm:pt>
    <dgm:pt modelId="{5EA81D10-F617-0246-9CFB-D6C3FF458E5A}" type="parTrans" cxnId="{FAD279D8-0117-214F-B197-D38F3929C03E}">
      <dgm:prSet/>
      <dgm:spPr/>
      <dgm:t>
        <a:bodyPr/>
        <a:lstStyle/>
        <a:p>
          <a:endParaRPr lang="en-US"/>
        </a:p>
      </dgm:t>
    </dgm:pt>
    <dgm:pt modelId="{883DC297-14B1-1B4C-A8BD-7321C4803756}" type="sibTrans" cxnId="{FAD279D8-0117-214F-B197-D38F3929C03E}">
      <dgm:prSet/>
      <dgm:spPr/>
      <dgm:t>
        <a:bodyPr/>
        <a:lstStyle/>
        <a:p>
          <a:endParaRPr lang="en-US"/>
        </a:p>
      </dgm:t>
    </dgm:pt>
    <dgm:pt modelId="{B04EF5F4-A0E3-4C42-9874-9EAF4066559D}">
      <dgm:prSet custT="1"/>
      <dgm:spPr/>
      <dgm:t>
        <a:bodyPr/>
        <a:lstStyle/>
        <a:p>
          <a:pPr algn="r">
            <a:buNone/>
          </a:pPr>
          <a:r>
            <a:rPr lang="en-US" sz="1500" dirty="0"/>
            <a:t>(540,000)</a:t>
          </a:r>
        </a:p>
      </dgm:t>
    </dgm:pt>
    <dgm:pt modelId="{9B4EC4C5-73C5-7B40-9FA1-64C9980E6D69}" type="parTrans" cxnId="{498EFD53-6171-854A-9FBD-C029201D1865}">
      <dgm:prSet/>
      <dgm:spPr/>
      <dgm:t>
        <a:bodyPr/>
        <a:lstStyle/>
        <a:p>
          <a:endParaRPr lang="en-US"/>
        </a:p>
      </dgm:t>
    </dgm:pt>
    <dgm:pt modelId="{0E756AC8-DE70-184D-BB8C-D374D0D4D883}" type="sibTrans" cxnId="{498EFD53-6171-854A-9FBD-C029201D1865}">
      <dgm:prSet/>
      <dgm:spPr/>
      <dgm:t>
        <a:bodyPr/>
        <a:lstStyle/>
        <a:p>
          <a:endParaRPr lang="en-US"/>
        </a:p>
      </dgm:t>
    </dgm:pt>
    <dgm:pt modelId="{01121CE1-E4E3-3D4B-BCCA-0B12DBE2A197}">
      <dgm:prSet/>
      <dgm:spPr/>
      <dgm:t>
        <a:bodyPr/>
        <a:lstStyle/>
        <a:p>
          <a:pPr algn="l"/>
          <a:r>
            <a:rPr lang="en-US" dirty="0"/>
            <a:t>Saldo final</a:t>
          </a:r>
        </a:p>
      </dgm:t>
    </dgm:pt>
    <dgm:pt modelId="{92108F77-1F09-1742-8854-E86AFDB0797A}" type="parTrans" cxnId="{44F477E4-C677-1949-B53A-B5C63DAC135F}">
      <dgm:prSet/>
      <dgm:spPr/>
      <dgm:t>
        <a:bodyPr/>
        <a:lstStyle/>
        <a:p>
          <a:endParaRPr lang="en-US"/>
        </a:p>
      </dgm:t>
    </dgm:pt>
    <dgm:pt modelId="{C1DCE58F-B6D3-3349-AE23-2BB5532EE5A6}" type="sibTrans" cxnId="{44F477E4-C677-1949-B53A-B5C63DAC135F}">
      <dgm:prSet/>
      <dgm:spPr/>
      <dgm:t>
        <a:bodyPr/>
        <a:lstStyle/>
        <a:p>
          <a:endParaRPr lang="en-US"/>
        </a:p>
      </dgm:t>
    </dgm:pt>
    <dgm:pt modelId="{04B8DAD6-1D7B-6548-A693-8D87F62F5908}">
      <dgm:prSet custT="1"/>
      <dgm:spPr/>
      <dgm:t>
        <a:bodyPr/>
        <a:lstStyle/>
        <a:p>
          <a:pPr algn="r">
            <a:buNone/>
          </a:pPr>
          <a:r>
            <a:rPr lang="en-US" sz="1500" dirty="0"/>
            <a:t>11,914,738</a:t>
          </a:r>
        </a:p>
      </dgm:t>
    </dgm:pt>
    <dgm:pt modelId="{3FADF28B-E71E-8945-B089-EB9570B300E2}" type="parTrans" cxnId="{036C4FF4-4448-9349-B7AF-98BE302A5FCA}">
      <dgm:prSet/>
      <dgm:spPr/>
      <dgm:t>
        <a:bodyPr/>
        <a:lstStyle/>
        <a:p>
          <a:endParaRPr lang="en-US"/>
        </a:p>
      </dgm:t>
    </dgm:pt>
    <dgm:pt modelId="{8648E30C-7FE7-0B4E-BEC1-5CFC920B1047}" type="sibTrans" cxnId="{036C4FF4-4448-9349-B7AF-98BE302A5FCA}">
      <dgm:prSet/>
      <dgm:spPr/>
      <dgm:t>
        <a:bodyPr/>
        <a:lstStyle/>
        <a:p>
          <a:endParaRPr lang="en-US"/>
        </a:p>
      </dgm:t>
    </dgm:pt>
    <dgm:pt modelId="{218BFFCC-871D-E347-BF5D-6876BBFB3B92}">
      <dgm:prSet custT="1"/>
      <dgm:spPr/>
      <dgm:t>
        <a:bodyPr/>
        <a:lstStyle/>
        <a:p>
          <a:pPr algn="r">
            <a:buNone/>
          </a:pPr>
          <a:r>
            <a:rPr lang="en-US" sz="1500" dirty="0"/>
            <a:t>155,846</a:t>
          </a:r>
        </a:p>
      </dgm:t>
    </dgm:pt>
    <dgm:pt modelId="{7F273AB8-A436-BE4F-AA9E-341B69A7C2B9}" type="parTrans" cxnId="{51BC9234-A5ED-B147-A7A1-F2AAACFF6782}">
      <dgm:prSet/>
      <dgm:spPr/>
      <dgm:t>
        <a:bodyPr/>
        <a:lstStyle/>
        <a:p>
          <a:endParaRPr lang="en-US"/>
        </a:p>
      </dgm:t>
    </dgm:pt>
    <dgm:pt modelId="{9AE8C841-9FEE-DB46-BF26-B8C2F3973F39}" type="sibTrans" cxnId="{51BC9234-A5ED-B147-A7A1-F2AAACFF6782}">
      <dgm:prSet/>
      <dgm:spPr/>
      <dgm:t>
        <a:bodyPr/>
        <a:lstStyle/>
        <a:p>
          <a:endParaRPr lang="en-US"/>
        </a:p>
      </dgm:t>
    </dgm:pt>
    <dgm:pt modelId="{F323012F-8C0A-B044-82C6-FE6B3D3C9E4E}" type="pres">
      <dgm:prSet presAssocID="{2040FE2E-7795-2040-B155-3F7AFC202C2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27E8A0C-8862-CF4B-BAC9-7C09045A8D34}" type="pres">
      <dgm:prSet presAssocID="{1F03CF43-8451-C840-9C63-7FF34BBC0E63}" presName="circle1" presStyleLbl="node1" presStyleIdx="0" presStyleCnt="5"/>
      <dgm:spPr/>
    </dgm:pt>
    <dgm:pt modelId="{7EFF9891-56B9-F340-9707-78AB8101FBE7}" type="pres">
      <dgm:prSet presAssocID="{1F03CF43-8451-C840-9C63-7FF34BBC0E63}" presName="space" presStyleCnt="0"/>
      <dgm:spPr/>
    </dgm:pt>
    <dgm:pt modelId="{22D38B40-5B74-FA4D-8933-FCDD074BD776}" type="pres">
      <dgm:prSet presAssocID="{1F03CF43-8451-C840-9C63-7FF34BBC0E63}" presName="rect1" presStyleLbl="alignAcc1" presStyleIdx="0" presStyleCnt="5"/>
      <dgm:spPr/>
    </dgm:pt>
    <dgm:pt modelId="{832C5297-ECC2-F243-8E9B-1A5841E14B2D}" type="pres">
      <dgm:prSet presAssocID="{FCFCBE8D-674A-BE4E-80D8-0009FD229178}" presName="vertSpace2" presStyleLbl="node1" presStyleIdx="0" presStyleCnt="5"/>
      <dgm:spPr/>
    </dgm:pt>
    <dgm:pt modelId="{31FAE096-BE66-0C44-9465-0B3B8ED77DE8}" type="pres">
      <dgm:prSet presAssocID="{FCFCBE8D-674A-BE4E-80D8-0009FD229178}" presName="circle2" presStyleLbl="node1" presStyleIdx="1" presStyleCnt="5"/>
      <dgm:spPr/>
    </dgm:pt>
    <dgm:pt modelId="{C7E6E57D-31FE-7E42-B851-F46C8A94BF1E}" type="pres">
      <dgm:prSet presAssocID="{FCFCBE8D-674A-BE4E-80D8-0009FD229178}" presName="rect2" presStyleLbl="alignAcc1" presStyleIdx="1" presStyleCnt="5"/>
      <dgm:spPr/>
    </dgm:pt>
    <dgm:pt modelId="{CC312A4D-110C-DC44-A312-19B7D35E0E1F}" type="pres">
      <dgm:prSet presAssocID="{FA8FD920-A52F-3F4C-8DA7-8276073006C2}" presName="vertSpace3" presStyleLbl="node1" presStyleIdx="1" presStyleCnt="5"/>
      <dgm:spPr/>
    </dgm:pt>
    <dgm:pt modelId="{4A99A2C8-9ED4-FB4D-BE0F-7ACA169AD054}" type="pres">
      <dgm:prSet presAssocID="{FA8FD920-A52F-3F4C-8DA7-8276073006C2}" presName="circle3" presStyleLbl="node1" presStyleIdx="2" presStyleCnt="5"/>
      <dgm:spPr/>
    </dgm:pt>
    <dgm:pt modelId="{16023E20-B72F-ED4C-A987-5DB661E247B2}" type="pres">
      <dgm:prSet presAssocID="{FA8FD920-A52F-3F4C-8DA7-8276073006C2}" presName="rect3" presStyleLbl="alignAcc1" presStyleIdx="2" presStyleCnt="5"/>
      <dgm:spPr/>
    </dgm:pt>
    <dgm:pt modelId="{E0FEE7B7-A73C-3049-9310-0687C83FF800}" type="pres">
      <dgm:prSet presAssocID="{1817DD1A-E76E-7347-BAE1-CF065720E10C}" presName="vertSpace4" presStyleLbl="node1" presStyleIdx="2" presStyleCnt="5"/>
      <dgm:spPr/>
    </dgm:pt>
    <dgm:pt modelId="{B71EF3C1-BD08-4049-BE59-551D86F19D97}" type="pres">
      <dgm:prSet presAssocID="{1817DD1A-E76E-7347-BAE1-CF065720E10C}" presName="circle4" presStyleLbl="node1" presStyleIdx="3" presStyleCnt="5"/>
      <dgm:spPr/>
    </dgm:pt>
    <dgm:pt modelId="{558CF19B-00A3-184E-9571-608CDEEC9838}" type="pres">
      <dgm:prSet presAssocID="{1817DD1A-E76E-7347-BAE1-CF065720E10C}" presName="rect4" presStyleLbl="alignAcc1" presStyleIdx="3" presStyleCnt="5"/>
      <dgm:spPr/>
    </dgm:pt>
    <dgm:pt modelId="{6FCF661C-0959-7B47-9552-56FF62B503F6}" type="pres">
      <dgm:prSet presAssocID="{01121CE1-E4E3-3D4B-BCCA-0B12DBE2A197}" presName="vertSpace5" presStyleLbl="node1" presStyleIdx="3" presStyleCnt="5"/>
      <dgm:spPr/>
    </dgm:pt>
    <dgm:pt modelId="{D3DCF409-D1BD-584C-960B-A9BE69C452D8}" type="pres">
      <dgm:prSet presAssocID="{01121CE1-E4E3-3D4B-BCCA-0B12DBE2A197}" presName="circle5" presStyleLbl="node1" presStyleIdx="4" presStyleCnt="5"/>
      <dgm:spPr/>
    </dgm:pt>
    <dgm:pt modelId="{B157B1BB-3315-474F-8092-B9A6081BD599}" type="pres">
      <dgm:prSet presAssocID="{01121CE1-E4E3-3D4B-BCCA-0B12DBE2A197}" presName="rect5" presStyleLbl="alignAcc1" presStyleIdx="4" presStyleCnt="5"/>
      <dgm:spPr/>
    </dgm:pt>
    <dgm:pt modelId="{088B18DF-1132-E54C-8AB8-960554CDD6AE}" type="pres">
      <dgm:prSet presAssocID="{1F03CF43-8451-C840-9C63-7FF34BBC0E63}" presName="rect1ParTx" presStyleLbl="alignAcc1" presStyleIdx="4" presStyleCnt="5">
        <dgm:presLayoutVars>
          <dgm:chMax val="1"/>
          <dgm:bulletEnabled val="1"/>
        </dgm:presLayoutVars>
      </dgm:prSet>
      <dgm:spPr/>
    </dgm:pt>
    <dgm:pt modelId="{8AEBEB7D-768F-F842-8FCD-AD64794A4AAA}" type="pres">
      <dgm:prSet presAssocID="{1F03CF43-8451-C840-9C63-7FF34BBC0E63}" presName="rect1ChTx" presStyleLbl="alignAcc1" presStyleIdx="4" presStyleCnt="5">
        <dgm:presLayoutVars>
          <dgm:bulletEnabled val="1"/>
        </dgm:presLayoutVars>
      </dgm:prSet>
      <dgm:spPr/>
    </dgm:pt>
    <dgm:pt modelId="{CD0F117F-5C5B-7642-863B-3A1A97BF2E60}" type="pres">
      <dgm:prSet presAssocID="{FCFCBE8D-674A-BE4E-80D8-0009FD229178}" presName="rect2ParTx" presStyleLbl="alignAcc1" presStyleIdx="4" presStyleCnt="5">
        <dgm:presLayoutVars>
          <dgm:chMax val="1"/>
          <dgm:bulletEnabled val="1"/>
        </dgm:presLayoutVars>
      </dgm:prSet>
      <dgm:spPr/>
    </dgm:pt>
    <dgm:pt modelId="{E10C3C39-A69D-204D-8776-0763C8BF027C}" type="pres">
      <dgm:prSet presAssocID="{FCFCBE8D-674A-BE4E-80D8-0009FD229178}" presName="rect2ChTx" presStyleLbl="alignAcc1" presStyleIdx="4" presStyleCnt="5">
        <dgm:presLayoutVars>
          <dgm:bulletEnabled val="1"/>
        </dgm:presLayoutVars>
      </dgm:prSet>
      <dgm:spPr/>
    </dgm:pt>
    <dgm:pt modelId="{A300D05C-AF6D-BE46-AC68-F11AD1102782}" type="pres">
      <dgm:prSet presAssocID="{FA8FD920-A52F-3F4C-8DA7-8276073006C2}" presName="rect3ParTx" presStyleLbl="alignAcc1" presStyleIdx="4" presStyleCnt="5">
        <dgm:presLayoutVars>
          <dgm:chMax val="1"/>
          <dgm:bulletEnabled val="1"/>
        </dgm:presLayoutVars>
      </dgm:prSet>
      <dgm:spPr/>
    </dgm:pt>
    <dgm:pt modelId="{645EA1FA-0CF2-9943-B981-D9DF8895BE59}" type="pres">
      <dgm:prSet presAssocID="{FA8FD920-A52F-3F4C-8DA7-8276073006C2}" presName="rect3ChTx" presStyleLbl="alignAcc1" presStyleIdx="4" presStyleCnt="5">
        <dgm:presLayoutVars>
          <dgm:bulletEnabled val="1"/>
        </dgm:presLayoutVars>
      </dgm:prSet>
      <dgm:spPr/>
    </dgm:pt>
    <dgm:pt modelId="{D16B219D-BA19-7D45-90C5-F9EAB1460E27}" type="pres">
      <dgm:prSet presAssocID="{1817DD1A-E76E-7347-BAE1-CF065720E10C}" presName="rect4ParTx" presStyleLbl="alignAcc1" presStyleIdx="4" presStyleCnt="5">
        <dgm:presLayoutVars>
          <dgm:chMax val="1"/>
          <dgm:bulletEnabled val="1"/>
        </dgm:presLayoutVars>
      </dgm:prSet>
      <dgm:spPr/>
    </dgm:pt>
    <dgm:pt modelId="{96283FC5-271F-7D49-90AF-E6FA637B4E3B}" type="pres">
      <dgm:prSet presAssocID="{1817DD1A-E76E-7347-BAE1-CF065720E10C}" presName="rect4ChTx" presStyleLbl="alignAcc1" presStyleIdx="4" presStyleCnt="5">
        <dgm:presLayoutVars>
          <dgm:bulletEnabled val="1"/>
        </dgm:presLayoutVars>
      </dgm:prSet>
      <dgm:spPr/>
    </dgm:pt>
    <dgm:pt modelId="{792C55F5-FA0F-B443-AFC6-9AF4EA88BBA1}" type="pres">
      <dgm:prSet presAssocID="{01121CE1-E4E3-3D4B-BCCA-0B12DBE2A197}" presName="rect5ParTx" presStyleLbl="alignAcc1" presStyleIdx="4" presStyleCnt="5">
        <dgm:presLayoutVars>
          <dgm:chMax val="1"/>
          <dgm:bulletEnabled val="1"/>
        </dgm:presLayoutVars>
      </dgm:prSet>
      <dgm:spPr/>
    </dgm:pt>
    <dgm:pt modelId="{B92A7F64-0717-E64C-9C98-EF747D44E25D}" type="pres">
      <dgm:prSet presAssocID="{01121CE1-E4E3-3D4B-BCCA-0B12DBE2A197}" presName="rect5ChTx" presStyleLbl="alignAcc1" presStyleIdx="4" presStyleCnt="5">
        <dgm:presLayoutVars>
          <dgm:bulletEnabled val="1"/>
        </dgm:presLayoutVars>
      </dgm:prSet>
      <dgm:spPr/>
    </dgm:pt>
  </dgm:ptLst>
  <dgm:cxnLst>
    <dgm:cxn modelId="{85B4730F-AEA5-2748-B510-B7593C449B99}" type="presOf" srcId="{FCFCBE8D-674A-BE4E-80D8-0009FD229178}" destId="{C7E6E57D-31FE-7E42-B851-F46C8A94BF1E}" srcOrd="0" destOrd="0" presId="urn:microsoft.com/office/officeart/2005/8/layout/target3"/>
    <dgm:cxn modelId="{3819F315-C9CB-0F45-BD85-21B4C79A5D5D}" type="presOf" srcId="{01121CE1-E4E3-3D4B-BCCA-0B12DBE2A197}" destId="{792C55F5-FA0F-B443-AFC6-9AF4EA88BBA1}" srcOrd="1" destOrd="0" presId="urn:microsoft.com/office/officeart/2005/8/layout/target3"/>
    <dgm:cxn modelId="{046E4E20-3974-AF4C-BC03-748381D0B549}" srcId="{FCFCBE8D-674A-BE4E-80D8-0009FD229178}" destId="{761EB8C8-76C7-554B-B95E-7A5A2272ED90}" srcOrd="0" destOrd="0" parTransId="{DBCA0DBC-7E05-F745-8531-8E924508DBBC}" sibTransId="{608D58A2-493D-894A-B09A-692CEF9DCB3D}"/>
    <dgm:cxn modelId="{51BC9234-A5ED-B147-A7A1-F2AAACFF6782}" srcId="{FA8FD920-A52F-3F4C-8DA7-8276073006C2}" destId="{218BFFCC-871D-E347-BF5D-6876BBFB3B92}" srcOrd="0" destOrd="0" parTransId="{7F273AB8-A436-BE4F-AA9E-341B69A7C2B9}" sibTransId="{9AE8C841-9FEE-DB46-BF26-B8C2F3973F39}"/>
    <dgm:cxn modelId="{F00C6F4B-B57D-5F42-8CAD-10A8D823758C}" type="presOf" srcId="{FA8FD920-A52F-3F4C-8DA7-8276073006C2}" destId="{16023E20-B72F-ED4C-A987-5DB661E247B2}" srcOrd="0" destOrd="0" presId="urn:microsoft.com/office/officeart/2005/8/layout/target3"/>
    <dgm:cxn modelId="{4520B552-92D9-284F-A587-F3C5C4FFBA75}" type="presOf" srcId="{01121CE1-E4E3-3D4B-BCCA-0B12DBE2A197}" destId="{B157B1BB-3315-474F-8092-B9A6081BD599}" srcOrd="0" destOrd="0" presId="urn:microsoft.com/office/officeart/2005/8/layout/target3"/>
    <dgm:cxn modelId="{43EDF553-05D4-5D4D-982A-1A68C4AEF929}" type="presOf" srcId="{2040FE2E-7795-2040-B155-3F7AFC202C29}" destId="{F323012F-8C0A-B044-82C6-FE6B3D3C9E4E}" srcOrd="0" destOrd="0" presId="urn:microsoft.com/office/officeart/2005/8/layout/target3"/>
    <dgm:cxn modelId="{498EFD53-6171-854A-9FBD-C029201D1865}" srcId="{1817DD1A-E76E-7347-BAE1-CF065720E10C}" destId="{B04EF5F4-A0E3-4C42-9874-9EAF4066559D}" srcOrd="0" destOrd="0" parTransId="{9B4EC4C5-73C5-7B40-9FA1-64C9980E6D69}" sibTransId="{0E756AC8-DE70-184D-BB8C-D374D0D4D883}"/>
    <dgm:cxn modelId="{E2A50E55-944D-DA4D-8F24-31B9BE2E3CB7}" type="presOf" srcId="{761EB8C8-76C7-554B-B95E-7A5A2272ED90}" destId="{E10C3C39-A69D-204D-8776-0763C8BF027C}" srcOrd="0" destOrd="0" presId="urn:microsoft.com/office/officeart/2005/8/layout/target3"/>
    <dgm:cxn modelId="{4E726D69-1975-EC43-930C-7863536EF1FF}" srcId="{2040FE2E-7795-2040-B155-3F7AFC202C29}" destId="{FA8FD920-A52F-3F4C-8DA7-8276073006C2}" srcOrd="2" destOrd="0" parTransId="{80B69199-3891-E446-A8DD-32F3C4D3508E}" sibTransId="{3D1DD941-F714-D74C-A95B-B4EB88558FFF}"/>
    <dgm:cxn modelId="{AA517369-3AD0-3D4A-B2DC-2E08C7308BE5}" type="presOf" srcId="{1F03CF43-8451-C840-9C63-7FF34BBC0E63}" destId="{22D38B40-5B74-FA4D-8933-FCDD074BD776}" srcOrd="0" destOrd="0" presId="urn:microsoft.com/office/officeart/2005/8/layout/target3"/>
    <dgm:cxn modelId="{8F101D88-33B7-6D46-919A-0EC6FE37C756}" srcId="{1F03CF43-8451-C840-9C63-7FF34BBC0E63}" destId="{DF327BF8-CFF7-DC44-9613-83756B4600BD}" srcOrd="0" destOrd="0" parTransId="{2B7E8E59-7E6B-0A42-A7C5-3A8A6D47BBEE}" sibTransId="{AA5D7F9B-8459-A542-87CD-98B95156008D}"/>
    <dgm:cxn modelId="{F082038A-520E-6944-A0BC-84F978EE7C4D}" type="presOf" srcId="{1817DD1A-E76E-7347-BAE1-CF065720E10C}" destId="{558CF19B-00A3-184E-9571-608CDEEC9838}" srcOrd="0" destOrd="0" presId="urn:microsoft.com/office/officeart/2005/8/layout/target3"/>
    <dgm:cxn modelId="{E6B31CA8-4394-C64A-A178-C0D78E67DF61}" type="presOf" srcId="{B04EF5F4-A0E3-4C42-9874-9EAF4066559D}" destId="{96283FC5-271F-7D49-90AF-E6FA637B4E3B}" srcOrd="0" destOrd="0" presId="urn:microsoft.com/office/officeart/2005/8/layout/target3"/>
    <dgm:cxn modelId="{3F9B76AA-493E-CD48-9114-F1D702CDFBEB}" type="presOf" srcId="{218BFFCC-871D-E347-BF5D-6876BBFB3B92}" destId="{645EA1FA-0CF2-9943-B981-D9DF8895BE59}" srcOrd="0" destOrd="0" presId="urn:microsoft.com/office/officeart/2005/8/layout/target3"/>
    <dgm:cxn modelId="{77104FB0-1DF9-5D47-976A-25F96600A01F}" type="presOf" srcId="{FCFCBE8D-674A-BE4E-80D8-0009FD229178}" destId="{CD0F117F-5C5B-7642-863B-3A1A97BF2E60}" srcOrd="1" destOrd="0" presId="urn:microsoft.com/office/officeart/2005/8/layout/target3"/>
    <dgm:cxn modelId="{E11098BE-F347-F14A-9ECE-555F87AAAD90}" type="presOf" srcId="{FA8FD920-A52F-3F4C-8DA7-8276073006C2}" destId="{A300D05C-AF6D-BE46-AC68-F11AD1102782}" srcOrd="1" destOrd="0" presId="urn:microsoft.com/office/officeart/2005/8/layout/target3"/>
    <dgm:cxn modelId="{D0913CCC-0F0D-CD45-B2ED-2CDBB1272E5B}" type="presOf" srcId="{DF327BF8-CFF7-DC44-9613-83756B4600BD}" destId="{8AEBEB7D-768F-F842-8FCD-AD64794A4AAA}" srcOrd="0" destOrd="0" presId="urn:microsoft.com/office/officeart/2005/8/layout/target3"/>
    <dgm:cxn modelId="{FAD279D8-0117-214F-B197-D38F3929C03E}" srcId="{2040FE2E-7795-2040-B155-3F7AFC202C29}" destId="{1817DD1A-E76E-7347-BAE1-CF065720E10C}" srcOrd="3" destOrd="0" parTransId="{5EA81D10-F617-0246-9CFB-D6C3FF458E5A}" sibTransId="{883DC297-14B1-1B4C-A8BD-7321C4803756}"/>
    <dgm:cxn modelId="{B387A5E2-195F-8D4F-BAB0-22EDDC6D4CE4}" srcId="{2040FE2E-7795-2040-B155-3F7AFC202C29}" destId="{1F03CF43-8451-C840-9C63-7FF34BBC0E63}" srcOrd="0" destOrd="0" parTransId="{90FC08FF-347F-FC48-8714-E29EAF85D48B}" sibTransId="{B67A1AF0-0AD0-6347-8028-C6B58D147513}"/>
    <dgm:cxn modelId="{44F477E4-C677-1949-B53A-B5C63DAC135F}" srcId="{2040FE2E-7795-2040-B155-3F7AFC202C29}" destId="{01121CE1-E4E3-3D4B-BCCA-0B12DBE2A197}" srcOrd="4" destOrd="0" parTransId="{92108F77-1F09-1742-8854-E86AFDB0797A}" sibTransId="{C1DCE58F-B6D3-3349-AE23-2BB5532EE5A6}"/>
    <dgm:cxn modelId="{C08CC3ED-A333-2140-9D64-8A022BBE4906}" srcId="{2040FE2E-7795-2040-B155-3F7AFC202C29}" destId="{FCFCBE8D-674A-BE4E-80D8-0009FD229178}" srcOrd="1" destOrd="0" parTransId="{4F0C4657-8AD3-3B42-85E1-E1E340F17614}" sibTransId="{7A8C3B33-3BD2-B749-8202-D6FA3FFD1EF1}"/>
    <dgm:cxn modelId="{036C4FF4-4448-9349-B7AF-98BE302A5FCA}" srcId="{01121CE1-E4E3-3D4B-BCCA-0B12DBE2A197}" destId="{04B8DAD6-1D7B-6548-A693-8D87F62F5908}" srcOrd="0" destOrd="0" parTransId="{3FADF28B-E71E-8945-B089-EB9570B300E2}" sibTransId="{8648E30C-7FE7-0B4E-BEC1-5CFC920B1047}"/>
    <dgm:cxn modelId="{42DB21F9-FBA4-884A-A40F-D87E4CB0BFDC}" type="presOf" srcId="{1F03CF43-8451-C840-9C63-7FF34BBC0E63}" destId="{088B18DF-1132-E54C-8AB8-960554CDD6AE}" srcOrd="1" destOrd="0" presId="urn:microsoft.com/office/officeart/2005/8/layout/target3"/>
    <dgm:cxn modelId="{561B46FA-A420-EA4E-916C-559D1C6EBC28}" type="presOf" srcId="{1817DD1A-E76E-7347-BAE1-CF065720E10C}" destId="{D16B219D-BA19-7D45-90C5-F9EAB1460E27}" srcOrd="1" destOrd="0" presId="urn:microsoft.com/office/officeart/2005/8/layout/target3"/>
    <dgm:cxn modelId="{7E5AF8FA-7DDC-E749-AE26-F40C25F6F7D9}" type="presOf" srcId="{04B8DAD6-1D7B-6548-A693-8D87F62F5908}" destId="{B92A7F64-0717-E64C-9C98-EF747D44E25D}" srcOrd="0" destOrd="0" presId="urn:microsoft.com/office/officeart/2005/8/layout/target3"/>
    <dgm:cxn modelId="{0715FDFC-D35D-F949-8405-9E184E3864F8}" type="presParOf" srcId="{F323012F-8C0A-B044-82C6-FE6B3D3C9E4E}" destId="{227E8A0C-8862-CF4B-BAC9-7C09045A8D34}" srcOrd="0" destOrd="0" presId="urn:microsoft.com/office/officeart/2005/8/layout/target3"/>
    <dgm:cxn modelId="{9A6636F7-AEE0-FF42-AB73-976E63104EBF}" type="presParOf" srcId="{F323012F-8C0A-B044-82C6-FE6B3D3C9E4E}" destId="{7EFF9891-56B9-F340-9707-78AB8101FBE7}" srcOrd="1" destOrd="0" presId="urn:microsoft.com/office/officeart/2005/8/layout/target3"/>
    <dgm:cxn modelId="{C537B71A-3052-444C-8272-A2373BCD56CD}" type="presParOf" srcId="{F323012F-8C0A-B044-82C6-FE6B3D3C9E4E}" destId="{22D38B40-5B74-FA4D-8933-FCDD074BD776}" srcOrd="2" destOrd="0" presId="urn:microsoft.com/office/officeart/2005/8/layout/target3"/>
    <dgm:cxn modelId="{A557124B-BAA1-F643-BE0E-F6CDF5EEB7F4}" type="presParOf" srcId="{F323012F-8C0A-B044-82C6-FE6B3D3C9E4E}" destId="{832C5297-ECC2-F243-8E9B-1A5841E14B2D}" srcOrd="3" destOrd="0" presId="urn:microsoft.com/office/officeart/2005/8/layout/target3"/>
    <dgm:cxn modelId="{1E5D642C-92F1-AA42-B94B-E66119929148}" type="presParOf" srcId="{F323012F-8C0A-B044-82C6-FE6B3D3C9E4E}" destId="{31FAE096-BE66-0C44-9465-0B3B8ED77DE8}" srcOrd="4" destOrd="0" presId="urn:microsoft.com/office/officeart/2005/8/layout/target3"/>
    <dgm:cxn modelId="{E43F929C-9D80-8043-B92D-DAC282A1B51A}" type="presParOf" srcId="{F323012F-8C0A-B044-82C6-FE6B3D3C9E4E}" destId="{C7E6E57D-31FE-7E42-B851-F46C8A94BF1E}" srcOrd="5" destOrd="0" presId="urn:microsoft.com/office/officeart/2005/8/layout/target3"/>
    <dgm:cxn modelId="{81480B67-5FE4-FC44-8FF2-7B0662867C68}" type="presParOf" srcId="{F323012F-8C0A-B044-82C6-FE6B3D3C9E4E}" destId="{CC312A4D-110C-DC44-A312-19B7D35E0E1F}" srcOrd="6" destOrd="0" presId="urn:microsoft.com/office/officeart/2005/8/layout/target3"/>
    <dgm:cxn modelId="{CB1B57C2-D2B3-8843-857B-4C0817140F49}" type="presParOf" srcId="{F323012F-8C0A-B044-82C6-FE6B3D3C9E4E}" destId="{4A99A2C8-9ED4-FB4D-BE0F-7ACA169AD054}" srcOrd="7" destOrd="0" presId="urn:microsoft.com/office/officeart/2005/8/layout/target3"/>
    <dgm:cxn modelId="{3709D5E8-A869-0743-9296-54673B5C5267}" type="presParOf" srcId="{F323012F-8C0A-B044-82C6-FE6B3D3C9E4E}" destId="{16023E20-B72F-ED4C-A987-5DB661E247B2}" srcOrd="8" destOrd="0" presId="urn:microsoft.com/office/officeart/2005/8/layout/target3"/>
    <dgm:cxn modelId="{8D2073E4-D06C-D843-864B-A3AE2C9AF5E2}" type="presParOf" srcId="{F323012F-8C0A-B044-82C6-FE6B3D3C9E4E}" destId="{E0FEE7B7-A73C-3049-9310-0687C83FF800}" srcOrd="9" destOrd="0" presId="urn:microsoft.com/office/officeart/2005/8/layout/target3"/>
    <dgm:cxn modelId="{B22A549A-E872-8841-A43F-779DF7F63795}" type="presParOf" srcId="{F323012F-8C0A-B044-82C6-FE6B3D3C9E4E}" destId="{B71EF3C1-BD08-4049-BE59-551D86F19D97}" srcOrd="10" destOrd="0" presId="urn:microsoft.com/office/officeart/2005/8/layout/target3"/>
    <dgm:cxn modelId="{F2FFD7FB-E216-1C47-80B8-D4BD83400B4F}" type="presParOf" srcId="{F323012F-8C0A-B044-82C6-FE6B3D3C9E4E}" destId="{558CF19B-00A3-184E-9571-608CDEEC9838}" srcOrd="11" destOrd="0" presId="urn:microsoft.com/office/officeart/2005/8/layout/target3"/>
    <dgm:cxn modelId="{955B60F5-08B5-F64F-9D31-36DCD607A1A6}" type="presParOf" srcId="{F323012F-8C0A-B044-82C6-FE6B3D3C9E4E}" destId="{6FCF661C-0959-7B47-9552-56FF62B503F6}" srcOrd="12" destOrd="0" presId="urn:microsoft.com/office/officeart/2005/8/layout/target3"/>
    <dgm:cxn modelId="{8AAF49DA-1201-E140-A13C-7688BFFBA399}" type="presParOf" srcId="{F323012F-8C0A-B044-82C6-FE6B3D3C9E4E}" destId="{D3DCF409-D1BD-584C-960B-A9BE69C452D8}" srcOrd="13" destOrd="0" presId="urn:microsoft.com/office/officeart/2005/8/layout/target3"/>
    <dgm:cxn modelId="{97F07A65-73A1-404B-9C35-C31B02CDA30E}" type="presParOf" srcId="{F323012F-8C0A-B044-82C6-FE6B3D3C9E4E}" destId="{B157B1BB-3315-474F-8092-B9A6081BD599}" srcOrd="14" destOrd="0" presId="urn:microsoft.com/office/officeart/2005/8/layout/target3"/>
    <dgm:cxn modelId="{1B8D5D04-554B-C34E-82D4-14A724EC8070}" type="presParOf" srcId="{F323012F-8C0A-B044-82C6-FE6B3D3C9E4E}" destId="{088B18DF-1132-E54C-8AB8-960554CDD6AE}" srcOrd="15" destOrd="0" presId="urn:microsoft.com/office/officeart/2005/8/layout/target3"/>
    <dgm:cxn modelId="{6888C542-81C1-4447-8F83-C18D30DF3706}" type="presParOf" srcId="{F323012F-8C0A-B044-82C6-FE6B3D3C9E4E}" destId="{8AEBEB7D-768F-F842-8FCD-AD64794A4AAA}" srcOrd="16" destOrd="0" presId="urn:microsoft.com/office/officeart/2005/8/layout/target3"/>
    <dgm:cxn modelId="{3FDC968D-0528-7944-B028-53484275DDB5}" type="presParOf" srcId="{F323012F-8C0A-B044-82C6-FE6B3D3C9E4E}" destId="{CD0F117F-5C5B-7642-863B-3A1A97BF2E60}" srcOrd="17" destOrd="0" presId="urn:microsoft.com/office/officeart/2005/8/layout/target3"/>
    <dgm:cxn modelId="{7BA9245E-1A71-F343-8345-A4C248FF38E8}" type="presParOf" srcId="{F323012F-8C0A-B044-82C6-FE6B3D3C9E4E}" destId="{E10C3C39-A69D-204D-8776-0763C8BF027C}" srcOrd="18" destOrd="0" presId="urn:microsoft.com/office/officeart/2005/8/layout/target3"/>
    <dgm:cxn modelId="{B4600AA1-CF7E-3B44-ABDF-44DFB5B7360A}" type="presParOf" srcId="{F323012F-8C0A-B044-82C6-FE6B3D3C9E4E}" destId="{A300D05C-AF6D-BE46-AC68-F11AD1102782}" srcOrd="19" destOrd="0" presId="urn:microsoft.com/office/officeart/2005/8/layout/target3"/>
    <dgm:cxn modelId="{CD5B9653-1618-4D43-B7EA-1398D20B61B7}" type="presParOf" srcId="{F323012F-8C0A-B044-82C6-FE6B3D3C9E4E}" destId="{645EA1FA-0CF2-9943-B981-D9DF8895BE59}" srcOrd="20" destOrd="0" presId="urn:microsoft.com/office/officeart/2005/8/layout/target3"/>
    <dgm:cxn modelId="{6BCA5145-4970-E24D-8CA1-D1CB8FEF0265}" type="presParOf" srcId="{F323012F-8C0A-B044-82C6-FE6B3D3C9E4E}" destId="{D16B219D-BA19-7D45-90C5-F9EAB1460E27}" srcOrd="21" destOrd="0" presId="urn:microsoft.com/office/officeart/2005/8/layout/target3"/>
    <dgm:cxn modelId="{034FC10A-27AD-8749-901C-1AC20AD71ACE}" type="presParOf" srcId="{F323012F-8C0A-B044-82C6-FE6B3D3C9E4E}" destId="{96283FC5-271F-7D49-90AF-E6FA637B4E3B}" srcOrd="22" destOrd="0" presId="urn:microsoft.com/office/officeart/2005/8/layout/target3"/>
    <dgm:cxn modelId="{2E70B409-07D0-A94E-B561-999BB2D2E3F4}" type="presParOf" srcId="{F323012F-8C0A-B044-82C6-FE6B3D3C9E4E}" destId="{792C55F5-FA0F-B443-AFC6-9AF4EA88BBA1}" srcOrd="23" destOrd="0" presId="urn:microsoft.com/office/officeart/2005/8/layout/target3"/>
    <dgm:cxn modelId="{16E7C2D8-449B-7348-BD00-EA260E266A90}" type="presParOf" srcId="{F323012F-8C0A-B044-82C6-FE6B3D3C9E4E}" destId="{B92A7F64-0717-E64C-9C98-EF747D44E25D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40FE2E-7795-2040-B155-3F7AFC202C29}" type="doc">
      <dgm:prSet loTypeId="urn:microsoft.com/office/officeart/2005/8/layout/lProcess2" loCatId="icon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F0EBFE-A3F0-DB4D-BC1A-C81BE4C70D1D}">
      <dgm:prSet/>
      <dgm:spPr/>
      <dgm:t>
        <a:bodyPr/>
        <a:lstStyle/>
        <a:p>
          <a:r>
            <a:rPr lang="en-US" dirty="0"/>
            <a:t>1.ode </a:t>
          </a:r>
          <a:r>
            <a:rPr lang="en-US" dirty="0" err="1"/>
            <a:t>enero</a:t>
          </a:r>
          <a:r>
            <a:rPr lang="en-US" dirty="0"/>
            <a:t> de 2024</a:t>
          </a:r>
        </a:p>
      </dgm:t>
    </dgm:pt>
    <dgm:pt modelId="{08BBED34-7B86-1748-9BCE-4EA09ADBE875}" type="parTrans" cxnId="{C200EF10-64BA-4042-893B-3F147985B142}">
      <dgm:prSet/>
      <dgm:spPr/>
      <dgm:t>
        <a:bodyPr/>
        <a:lstStyle/>
        <a:p>
          <a:endParaRPr lang="en-US"/>
        </a:p>
      </dgm:t>
    </dgm:pt>
    <dgm:pt modelId="{93F32BB1-6F03-BE48-A8F1-5821F5480F89}" type="sibTrans" cxnId="{C200EF10-64BA-4042-893B-3F147985B142}">
      <dgm:prSet/>
      <dgm:spPr/>
      <dgm:t>
        <a:bodyPr/>
        <a:lstStyle/>
        <a:p>
          <a:endParaRPr lang="en-US"/>
        </a:p>
      </dgm:t>
    </dgm:pt>
    <dgm:pt modelId="{A268EBEA-0612-C04C-B40F-C8F629F21E1C}">
      <dgm:prSet/>
      <dgm:spPr/>
      <dgm:t>
        <a:bodyPr/>
        <a:lstStyle/>
        <a:p>
          <a:r>
            <a:rPr lang="en-US" dirty="0"/>
            <a:t>6.79</a:t>
          </a:r>
        </a:p>
      </dgm:t>
    </dgm:pt>
    <dgm:pt modelId="{08EF1D9D-E21E-2C40-ACB1-C7FBC4833826}" type="parTrans" cxnId="{83F17CAB-0C12-BC47-95D6-8AE539C3C0F5}">
      <dgm:prSet/>
      <dgm:spPr/>
      <dgm:t>
        <a:bodyPr/>
        <a:lstStyle/>
        <a:p>
          <a:endParaRPr lang="en-US"/>
        </a:p>
      </dgm:t>
    </dgm:pt>
    <dgm:pt modelId="{3E1885B3-8AF1-B345-81D9-EB0FA1FA5BE7}" type="sibTrans" cxnId="{83F17CAB-0C12-BC47-95D6-8AE539C3C0F5}">
      <dgm:prSet/>
      <dgm:spPr/>
      <dgm:t>
        <a:bodyPr/>
        <a:lstStyle/>
        <a:p>
          <a:endParaRPr lang="en-US"/>
        </a:p>
      </dgm:t>
    </dgm:pt>
    <dgm:pt modelId="{5EE5A01A-2609-A242-90DD-0649C4D52EE9}">
      <dgm:prSet/>
      <dgm:spPr/>
      <dgm:t>
        <a:bodyPr/>
        <a:lstStyle/>
        <a:p>
          <a:r>
            <a:rPr lang="en-US" dirty="0"/>
            <a:t>6.40</a:t>
          </a:r>
        </a:p>
      </dgm:t>
    </dgm:pt>
    <dgm:pt modelId="{C81F2BC0-EBB9-AF48-ACDF-CBA0B15C5F72}" type="parTrans" cxnId="{64FD8E3B-A035-E848-83A4-A5939D93A237}">
      <dgm:prSet/>
      <dgm:spPr/>
      <dgm:t>
        <a:bodyPr/>
        <a:lstStyle/>
        <a:p>
          <a:endParaRPr lang="en-US"/>
        </a:p>
      </dgm:t>
    </dgm:pt>
    <dgm:pt modelId="{7FF80852-801E-8D4A-9FCF-782009ACB868}" type="sibTrans" cxnId="{64FD8E3B-A035-E848-83A4-A5939D93A237}">
      <dgm:prSet/>
      <dgm:spPr/>
      <dgm:t>
        <a:bodyPr/>
        <a:lstStyle/>
        <a:p>
          <a:endParaRPr lang="en-US"/>
        </a:p>
      </dgm:t>
    </dgm:pt>
    <dgm:pt modelId="{26DDEBB6-2312-D740-961A-8669EDAA446E}">
      <dgm:prSet/>
      <dgm:spPr/>
      <dgm:t>
        <a:bodyPr/>
        <a:lstStyle/>
        <a:p>
          <a:r>
            <a:rPr lang="en-US" dirty="0"/>
            <a:t>6.56</a:t>
          </a:r>
        </a:p>
      </dgm:t>
    </dgm:pt>
    <dgm:pt modelId="{344F78FB-1D7D-2546-A4D2-3B460FA14B8E}" type="parTrans" cxnId="{ECA401E2-4750-7F4B-86F0-D4EE9F8C12E1}">
      <dgm:prSet/>
      <dgm:spPr/>
      <dgm:t>
        <a:bodyPr/>
        <a:lstStyle/>
        <a:p>
          <a:endParaRPr lang="en-US"/>
        </a:p>
      </dgm:t>
    </dgm:pt>
    <dgm:pt modelId="{71325A4F-DA4B-0B4C-8F0C-05F87C7845BB}" type="sibTrans" cxnId="{ECA401E2-4750-7F4B-86F0-D4EE9F8C12E1}">
      <dgm:prSet/>
      <dgm:spPr/>
      <dgm:t>
        <a:bodyPr/>
        <a:lstStyle/>
        <a:p>
          <a:endParaRPr lang="en-US"/>
        </a:p>
      </dgm:t>
    </dgm:pt>
    <dgm:pt modelId="{1880A2C9-AF19-B449-B60F-4D1754363DA4}">
      <dgm:prSet/>
      <dgm:spPr/>
      <dgm:t>
        <a:bodyPr/>
        <a:lstStyle/>
        <a:p>
          <a:r>
            <a:rPr lang="en-US" dirty="0"/>
            <a:t>31 de </a:t>
          </a:r>
          <a:r>
            <a:rPr lang="en-US" dirty="0" err="1"/>
            <a:t>diciembre</a:t>
          </a:r>
          <a:r>
            <a:rPr lang="en-US" dirty="0"/>
            <a:t> de 2024</a:t>
          </a:r>
        </a:p>
      </dgm:t>
    </dgm:pt>
    <dgm:pt modelId="{7C940086-848D-064A-AD8D-B94DCC3CB349}" type="parTrans" cxnId="{2B13AAD0-0015-F140-A785-2F4EA0E0F990}">
      <dgm:prSet/>
      <dgm:spPr/>
      <dgm:t>
        <a:bodyPr/>
        <a:lstStyle/>
        <a:p>
          <a:endParaRPr lang="en-US"/>
        </a:p>
      </dgm:t>
    </dgm:pt>
    <dgm:pt modelId="{0D39C883-11B2-A54F-82E9-5706D1B0E71F}" type="sibTrans" cxnId="{2B13AAD0-0015-F140-A785-2F4EA0E0F990}">
      <dgm:prSet/>
      <dgm:spPr/>
      <dgm:t>
        <a:bodyPr/>
        <a:lstStyle/>
        <a:p>
          <a:endParaRPr lang="en-US"/>
        </a:p>
      </dgm:t>
    </dgm:pt>
    <dgm:pt modelId="{EA6F393C-4E7E-EF44-BB07-E6EDE8CD9A2C}">
      <dgm:prSet/>
      <dgm:spPr/>
      <dgm:t>
        <a:bodyPr/>
        <a:lstStyle/>
        <a:p>
          <a:r>
            <a:rPr lang="en-US" dirty="0" err="1"/>
            <a:t>Numero</a:t>
          </a:r>
          <a:r>
            <a:rPr lang="en-US" dirty="0"/>
            <a:t> de meses de </a:t>
          </a:r>
          <a:r>
            <a:rPr lang="en-US" dirty="0" err="1"/>
            <a:t>gastos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fondo</a:t>
          </a:r>
          <a:endParaRPr lang="en-US" dirty="0"/>
        </a:p>
      </dgm:t>
    </dgm:pt>
    <dgm:pt modelId="{BBDBDF98-273E-A749-A6E9-4EBF01195041}" type="parTrans" cxnId="{660DA811-1F55-6641-91D2-E5924FC0CD95}">
      <dgm:prSet/>
      <dgm:spPr/>
      <dgm:t>
        <a:bodyPr/>
        <a:lstStyle/>
        <a:p>
          <a:endParaRPr lang="en-US"/>
        </a:p>
      </dgm:t>
    </dgm:pt>
    <dgm:pt modelId="{A3A406D5-2B2F-574C-84ED-30338D3B9142}" type="sibTrans" cxnId="{660DA811-1F55-6641-91D2-E5924FC0CD95}">
      <dgm:prSet/>
      <dgm:spPr/>
      <dgm:t>
        <a:bodyPr/>
        <a:lstStyle/>
        <a:p>
          <a:endParaRPr lang="en-US"/>
        </a:p>
      </dgm:t>
    </dgm:pt>
    <dgm:pt modelId="{06F951F4-A3D9-A74E-96C5-C555EE333952}">
      <dgm:prSet/>
      <dgm:spPr/>
      <dgm:t>
        <a:bodyPr/>
        <a:lstStyle/>
        <a:p>
          <a:r>
            <a:rPr lang="en-US" dirty="0" err="1"/>
            <a:t>Basado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gastos</a:t>
          </a:r>
          <a:r>
            <a:rPr lang="en-US" dirty="0"/>
            <a:t> </a:t>
          </a:r>
          <a:r>
            <a:rPr lang="en-US" dirty="0" err="1"/>
            <a:t>reales</a:t>
          </a:r>
          <a:r>
            <a:rPr lang="en-US" dirty="0"/>
            <a:t> 2024</a:t>
          </a:r>
        </a:p>
      </dgm:t>
    </dgm:pt>
    <dgm:pt modelId="{02BA41F4-F47C-4F4D-94FA-F7CA70D0F634}" type="parTrans" cxnId="{780C3858-F795-F14F-A60F-83CDDE006306}">
      <dgm:prSet/>
      <dgm:spPr/>
      <dgm:t>
        <a:bodyPr/>
        <a:lstStyle/>
        <a:p>
          <a:endParaRPr lang="en-US"/>
        </a:p>
      </dgm:t>
    </dgm:pt>
    <dgm:pt modelId="{BB3148F1-0F38-E644-8447-0E6257CB7BA4}" type="sibTrans" cxnId="{780C3858-F795-F14F-A60F-83CDDE006306}">
      <dgm:prSet/>
      <dgm:spPr/>
      <dgm:t>
        <a:bodyPr/>
        <a:lstStyle/>
        <a:p>
          <a:endParaRPr lang="en-US"/>
        </a:p>
      </dgm:t>
    </dgm:pt>
    <dgm:pt modelId="{5CAA3CB9-F9E8-AD45-AAC3-12BA76595B77}">
      <dgm:prSet/>
      <dgm:spPr/>
      <dgm:t>
        <a:bodyPr/>
        <a:lstStyle/>
        <a:p>
          <a:r>
            <a:rPr lang="en-US" dirty="0"/>
            <a:t>6.95</a:t>
          </a:r>
        </a:p>
      </dgm:t>
    </dgm:pt>
    <dgm:pt modelId="{7E8C883F-443F-4E4D-B14D-90ABACA0CF32}" type="parTrans" cxnId="{FA3D9FE7-93FE-AF4D-9B92-6F9C5C694471}">
      <dgm:prSet/>
      <dgm:spPr/>
      <dgm:t>
        <a:bodyPr/>
        <a:lstStyle/>
        <a:p>
          <a:endParaRPr lang="en-US"/>
        </a:p>
      </dgm:t>
    </dgm:pt>
    <dgm:pt modelId="{588C371D-6B9A-3843-A166-30B31C43668E}" type="sibTrans" cxnId="{FA3D9FE7-93FE-AF4D-9B92-6F9C5C694471}">
      <dgm:prSet/>
      <dgm:spPr/>
      <dgm:t>
        <a:bodyPr/>
        <a:lstStyle/>
        <a:p>
          <a:endParaRPr lang="en-US"/>
        </a:p>
      </dgm:t>
    </dgm:pt>
    <dgm:pt modelId="{AA1EB4E0-1DB9-3941-A1FC-0F58B958085A}">
      <dgm:prSet/>
      <dgm:spPr/>
      <dgm:t>
        <a:bodyPr/>
        <a:lstStyle/>
        <a:p>
          <a:r>
            <a:rPr lang="en-US" dirty="0" err="1"/>
            <a:t>Basado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gastos</a:t>
          </a:r>
          <a:r>
            <a:rPr lang="en-US" dirty="0"/>
            <a:t> </a:t>
          </a:r>
          <a:r>
            <a:rPr lang="en-US" dirty="0" err="1"/>
            <a:t>presupuestados</a:t>
          </a:r>
          <a:r>
            <a:rPr lang="en-US" dirty="0"/>
            <a:t> de 2025</a:t>
          </a:r>
        </a:p>
      </dgm:t>
    </dgm:pt>
    <dgm:pt modelId="{8FC58C1A-DADE-6D48-9F67-6B0D0605FB24}" type="parTrans" cxnId="{8720934C-931A-EA4B-B8D1-0826D05F9E4C}">
      <dgm:prSet/>
      <dgm:spPr/>
      <dgm:t>
        <a:bodyPr/>
        <a:lstStyle/>
        <a:p>
          <a:endParaRPr lang="en-US"/>
        </a:p>
      </dgm:t>
    </dgm:pt>
    <dgm:pt modelId="{53CC70C5-2AE9-CB4C-B242-6DDD5A4B3189}" type="sibTrans" cxnId="{8720934C-931A-EA4B-B8D1-0826D05F9E4C}">
      <dgm:prSet/>
      <dgm:spPr/>
      <dgm:t>
        <a:bodyPr/>
        <a:lstStyle/>
        <a:p>
          <a:endParaRPr lang="en-US"/>
        </a:p>
      </dgm:t>
    </dgm:pt>
    <dgm:pt modelId="{10067C36-3FF8-F041-BB40-CCE13191633D}" type="pres">
      <dgm:prSet presAssocID="{2040FE2E-7795-2040-B155-3F7AFC202C29}" presName="theList" presStyleCnt="0">
        <dgm:presLayoutVars>
          <dgm:dir/>
          <dgm:animLvl val="lvl"/>
          <dgm:resizeHandles val="exact"/>
        </dgm:presLayoutVars>
      </dgm:prSet>
      <dgm:spPr/>
    </dgm:pt>
    <dgm:pt modelId="{FD778D77-E326-4B49-88C2-5DCE285C6ACD}" type="pres">
      <dgm:prSet presAssocID="{EA6F393C-4E7E-EF44-BB07-E6EDE8CD9A2C}" presName="compNode" presStyleCnt="0"/>
      <dgm:spPr/>
    </dgm:pt>
    <dgm:pt modelId="{CE84212B-9278-AD48-AAB7-FAB446A1C664}" type="pres">
      <dgm:prSet presAssocID="{EA6F393C-4E7E-EF44-BB07-E6EDE8CD9A2C}" presName="aNode" presStyleLbl="bgShp" presStyleIdx="0" presStyleCnt="3"/>
      <dgm:spPr/>
    </dgm:pt>
    <dgm:pt modelId="{DBEA73AD-8404-1E44-93E5-B746AE50029D}" type="pres">
      <dgm:prSet presAssocID="{EA6F393C-4E7E-EF44-BB07-E6EDE8CD9A2C}" presName="textNode" presStyleLbl="bgShp" presStyleIdx="0" presStyleCnt="3"/>
      <dgm:spPr/>
    </dgm:pt>
    <dgm:pt modelId="{C5D41F00-5108-C049-A644-CF35FA19F10B}" type="pres">
      <dgm:prSet presAssocID="{EA6F393C-4E7E-EF44-BB07-E6EDE8CD9A2C}" presName="compChildNode" presStyleCnt="0"/>
      <dgm:spPr/>
    </dgm:pt>
    <dgm:pt modelId="{5DAD74FE-6E8D-C848-86F6-A86BA1BBEEAC}" type="pres">
      <dgm:prSet presAssocID="{EA6F393C-4E7E-EF44-BB07-E6EDE8CD9A2C}" presName="theInnerList" presStyleCnt="0"/>
      <dgm:spPr/>
    </dgm:pt>
    <dgm:pt modelId="{74964D9A-0869-1142-A736-3E3951FE3071}" type="pres">
      <dgm:prSet presAssocID="{20F0EBFE-A3F0-DB4D-BC1A-C81BE4C70D1D}" presName="childNode" presStyleLbl="node1" presStyleIdx="0" presStyleCnt="6">
        <dgm:presLayoutVars>
          <dgm:bulletEnabled val="1"/>
        </dgm:presLayoutVars>
      </dgm:prSet>
      <dgm:spPr/>
    </dgm:pt>
    <dgm:pt modelId="{0944D6C7-85C8-734B-AC20-7E7D0C8940D2}" type="pres">
      <dgm:prSet presAssocID="{20F0EBFE-A3F0-DB4D-BC1A-C81BE4C70D1D}" presName="aSpace2" presStyleCnt="0"/>
      <dgm:spPr/>
    </dgm:pt>
    <dgm:pt modelId="{847D2A38-D3B6-C34A-A0EE-E32E11287B75}" type="pres">
      <dgm:prSet presAssocID="{1880A2C9-AF19-B449-B60F-4D1754363DA4}" presName="childNode" presStyleLbl="node1" presStyleIdx="1" presStyleCnt="6">
        <dgm:presLayoutVars>
          <dgm:bulletEnabled val="1"/>
        </dgm:presLayoutVars>
      </dgm:prSet>
      <dgm:spPr/>
    </dgm:pt>
    <dgm:pt modelId="{DE85B04B-1C9E-3249-B0EE-C80205C3EEDD}" type="pres">
      <dgm:prSet presAssocID="{EA6F393C-4E7E-EF44-BB07-E6EDE8CD9A2C}" presName="aSpace" presStyleCnt="0"/>
      <dgm:spPr/>
    </dgm:pt>
    <dgm:pt modelId="{F879616A-179D-084C-BE8E-794A69510DB5}" type="pres">
      <dgm:prSet presAssocID="{06F951F4-A3D9-A74E-96C5-C555EE333952}" presName="compNode" presStyleCnt="0"/>
      <dgm:spPr/>
    </dgm:pt>
    <dgm:pt modelId="{AE99920A-4A4E-E043-84D9-A546CBFF4AB1}" type="pres">
      <dgm:prSet presAssocID="{06F951F4-A3D9-A74E-96C5-C555EE333952}" presName="aNode" presStyleLbl="bgShp" presStyleIdx="1" presStyleCnt="3"/>
      <dgm:spPr/>
    </dgm:pt>
    <dgm:pt modelId="{7C28215D-74B9-8E45-BEE8-41222423A726}" type="pres">
      <dgm:prSet presAssocID="{06F951F4-A3D9-A74E-96C5-C555EE333952}" presName="textNode" presStyleLbl="bgShp" presStyleIdx="1" presStyleCnt="3"/>
      <dgm:spPr/>
    </dgm:pt>
    <dgm:pt modelId="{93FE98AF-7C05-7141-8F89-23730F85D10D}" type="pres">
      <dgm:prSet presAssocID="{06F951F4-A3D9-A74E-96C5-C555EE333952}" presName="compChildNode" presStyleCnt="0"/>
      <dgm:spPr/>
    </dgm:pt>
    <dgm:pt modelId="{B722D0CF-8039-7441-82A3-379101C7670A}" type="pres">
      <dgm:prSet presAssocID="{06F951F4-A3D9-A74E-96C5-C555EE333952}" presName="theInnerList" presStyleCnt="0"/>
      <dgm:spPr/>
    </dgm:pt>
    <dgm:pt modelId="{D8256D24-CBD1-3A4D-AF67-28BCDEBBEF18}" type="pres">
      <dgm:prSet presAssocID="{5CAA3CB9-F9E8-AD45-AAC3-12BA76595B77}" presName="childNode" presStyleLbl="node1" presStyleIdx="2" presStyleCnt="6">
        <dgm:presLayoutVars>
          <dgm:bulletEnabled val="1"/>
        </dgm:presLayoutVars>
      </dgm:prSet>
      <dgm:spPr/>
    </dgm:pt>
    <dgm:pt modelId="{D5B62C56-A15B-B84B-BBAF-A6AE12A7AE63}" type="pres">
      <dgm:prSet presAssocID="{5CAA3CB9-F9E8-AD45-AAC3-12BA76595B77}" presName="aSpace2" presStyleCnt="0"/>
      <dgm:spPr/>
    </dgm:pt>
    <dgm:pt modelId="{477B4949-834C-0440-A6D4-6739C8BDF785}" type="pres">
      <dgm:prSet presAssocID="{26DDEBB6-2312-D740-961A-8669EDAA446E}" presName="childNode" presStyleLbl="node1" presStyleIdx="3" presStyleCnt="6">
        <dgm:presLayoutVars>
          <dgm:bulletEnabled val="1"/>
        </dgm:presLayoutVars>
      </dgm:prSet>
      <dgm:spPr/>
    </dgm:pt>
    <dgm:pt modelId="{E398FA92-C162-BD45-A115-4015C424497F}" type="pres">
      <dgm:prSet presAssocID="{06F951F4-A3D9-A74E-96C5-C555EE333952}" presName="aSpace" presStyleCnt="0"/>
      <dgm:spPr/>
    </dgm:pt>
    <dgm:pt modelId="{FDE512BC-3EDD-D142-94C5-C8AA45DAB4EA}" type="pres">
      <dgm:prSet presAssocID="{AA1EB4E0-1DB9-3941-A1FC-0F58B958085A}" presName="compNode" presStyleCnt="0"/>
      <dgm:spPr/>
    </dgm:pt>
    <dgm:pt modelId="{CF6BB2A5-52BB-BD47-80EE-C7EC52609931}" type="pres">
      <dgm:prSet presAssocID="{AA1EB4E0-1DB9-3941-A1FC-0F58B958085A}" presName="aNode" presStyleLbl="bgShp" presStyleIdx="2" presStyleCnt="3"/>
      <dgm:spPr/>
    </dgm:pt>
    <dgm:pt modelId="{D90CA647-0CC1-4A49-AF67-0FCE0454FE3B}" type="pres">
      <dgm:prSet presAssocID="{AA1EB4E0-1DB9-3941-A1FC-0F58B958085A}" presName="textNode" presStyleLbl="bgShp" presStyleIdx="2" presStyleCnt="3"/>
      <dgm:spPr/>
    </dgm:pt>
    <dgm:pt modelId="{55ABC0C8-2BBA-6A42-B767-B7CB19869CC9}" type="pres">
      <dgm:prSet presAssocID="{AA1EB4E0-1DB9-3941-A1FC-0F58B958085A}" presName="compChildNode" presStyleCnt="0"/>
      <dgm:spPr/>
    </dgm:pt>
    <dgm:pt modelId="{F171C708-F25F-8949-B920-8275DAD96C59}" type="pres">
      <dgm:prSet presAssocID="{AA1EB4E0-1DB9-3941-A1FC-0F58B958085A}" presName="theInnerList" presStyleCnt="0"/>
      <dgm:spPr/>
    </dgm:pt>
    <dgm:pt modelId="{2469296C-8993-2D4A-A819-49AFAFE72E8A}" type="pres">
      <dgm:prSet presAssocID="{A268EBEA-0612-C04C-B40F-C8F629F21E1C}" presName="childNode" presStyleLbl="node1" presStyleIdx="4" presStyleCnt="6">
        <dgm:presLayoutVars>
          <dgm:bulletEnabled val="1"/>
        </dgm:presLayoutVars>
      </dgm:prSet>
      <dgm:spPr/>
    </dgm:pt>
    <dgm:pt modelId="{C3DE3F57-C4A0-8847-8F98-17FCCCCC1631}" type="pres">
      <dgm:prSet presAssocID="{A268EBEA-0612-C04C-B40F-C8F629F21E1C}" presName="aSpace2" presStyleCnt="0"/>
      <dgm:spPr/>
    </dgm:pt>
    <dgm:pt modelId="{6B6055A4-3E39-C446-A263-1A87E817BF50}" type="pres">
      <dgm:prSet presAssocID="{5EE5A01A-2609-A242-90DD-0649C4D52EE9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DF4EB04-BFB5-E641-8CF2-EE89096A3476}" type="presOf" srcId="{06F951F4-A3D9-A74E-96C5-C555EE333952}" destId="{AE99920A-4A4E-E043-84D9-A546CBFF4AB1}" srcOrd="0" destOrd="0" presId="urn:microsoft.com/office/officeart/2005/8/layout/lProcess2"/>
    <dgm:cxn modelId="{9F9CA70E-01AF-3D4A-97E1-B8F6749F4621}" type="presOf" srcId="{AA1EB4E0-1DB9-3941-A1FC-0F58B958085A}" destId="{CF6BB2A5-52BB-BD47-80EE-C7EC52609931}" srcOrd="0" destOrd="0" presId="urn:microsoft.com/office/officeart/2005/8/layout/lProcess2"/>
    <dgm:cxn modelId="{C200EF10-64BA-4042-893B-3F147985B142}" srcId="{EA6F393C-4E7E-EF44-BB07-E6EDE8CD9A2C}" destId="{20F0EBFE-A3F0-DB4D-BC1A-C81BE4C70D1D}" srcOrd="0" destOrd="0" parTransId="{08BBED34-7B86-1748-9BCE-4EA09ADBE875}" sibTransId="{93F32BB1-6F03-BE48-A8F1-5821F5480F89}"/>
    <dgm:cxn modelId="{660DA811-1F55-6641-91D2-E5924FC0CD95}" srcId="{2040FE2E-7795-2040-B155-3F7AFC202C29}" destId="{EA6F393C-4E7E-EF44-BB07-E6EDE8CD9A2C}" srcOrd="0" destOrd="0" parTransId="{BBDBDF98-273E-A749-A6E9-4EBF01195041}" sibTransId="{A3A406D5-2B2F-574C-84ED-30338D3B9142}"/>
    <dgm:cxn modelId="{3D8A482E-97D4-2E4A-A323-FC00B48719F9}" type="presOf" srcId="{5CAA3CB9-F9E8-AD45-AAC3-12BA76595B77}" destId="{D8256D24-CBD1-3A4D-AF67-28BCDEBBEF18}" srcOrd="0" destOrd="0" presId="urn:microsoft.com/office/officeart/2005/8/layout/lProcess2"/>
    <dgm:cxn modelId="{64FD8E3B-A035-E848-83A4-A5939D93A237}" srcId="{AA1EB4E0-1DB9-3941-A1FC-0F58B958085A}" destId="{5EE5A01A-2609-A242-90DD-0649C4D52EE9}" srcOrd="1" destOrd="0" parTransId="{C81F2BC0-EBB9-AF48-ACDF-CBA0B15C5F72}" sibTransId="{7FF80852-801E-8D4A-9FCF-782009ACB868}"/>
    <dgm:cxn modelId="{8720934C-931A-EA4B-B8D1-0826D05F9E4C}" srcId="{2040FE2E-7795-2040-B155-3F7AFC202C29}" destId="{AA1EB4E0-1DB9-3941-A1FC-0F58B958085A}" srcOrd="2" destOrd="0" parTransId="{8FC58C1A-DADE-6D48-9F67-6B0D0605FB24}" sibTransId="{53CC70C5-2AE9-CB4C-B242-6DDD5A4B3189}"/>
    <dgm:cxn modelId="{C0601250-A364-EE4A-BFD8-79E4BDD8E276}" type="presOf" srcId="{26DDEBB6-2312-D740-961A-8669EDAA446E}" destId="{477B4949-834C-0440-A6D4-6739C8BDF785}" srcOrd="0" destOrd="0" presId="urn:microsoft.com/office/officeart/2005/8/layout/lProcess2"/>
    <dgm:cxn modelId="{780C3858-F795-F14F-A60F-83CDDE006306}" srcId="{2040FE2E-7795-2040-B155-3F7AFC202C29}" destId="{06F951F4-A3D9-A74E-96C5-C555EE333952}" srcOrd="1" destOrd="0" parTransId="{02BA41F4-F47C-4F4D-94FA-F7CA70D0F634}" sibTransId="{BB3148F1-0F38-E644-8447-0E6257CB7BA4}"/>
    <dgm:cxn modelId="{FA7B3A64-3C61-6B4F-8193-6A32EA9DBDBA}" type="presOf" srcId="{20F0EBFE-A3F0-DB4D-BC1A-C81BE4C70D1D}" destId="{74964D9A-0869-1142-A736-3E3951FE3071}" srcOrd="0" destOrd="0" presId="urn:microsoft.com/office/officeart/2005/8/layout/lProcess2"/>
    <dgm:cxn modelId="{07720891-E2AC-844C-AB13-DA2BA0D0CFCA}" type="presOf" srcId="{EA6F393C-4E7E-EF44-BB07-E6EDE8CD9A2C}" destId="{CE84212B-9278-AD48-AAB7-FAB446A1C664}" srcOrd="0" destOrd="0" presId="urn:microsoft.com/office/officeart/2005/8/layout/lProcess2"/>
    <dgm:cxn modelId="{DAA05999-2506-FD4E-A29D-A93F9602DAB8}" type="presOf" srcId="{1880A2C9-AF19-B449-B60F-4D1754363DA4}" destId="{847D2A38-D3B6-C34A-A0EE-E32E11287B75}" srcOrd="0" destOrd="0" presId="urn:microsoft.com/office/officeart/2005/8/layout/lProcess2"/>
    <dgm:cxn modelId="{83F17CAB-0C12-BC47-95D6-8AE539C3C0F5}" srcId="{AA1EB4E0-1DB9-3941-A1FC-0F58B958085A}" destId="{A268EBEA-0612-C04C-B40F-C8F629F21E1C}" srcOrd="0" destOrd="0" parTransId="{08EF1D9D-E21E-2C40-ACB1-C7FBC4833826}" sibTransId="{3E1885B3-8AF1-B345-81D9-EB0FA1FA5BE7}"/>
    <dgm:cxn modelId="{E07DF3AF-0064-964D-8C36-5FEC31B00FB1}" type="presOf" srcId="{2040FE2E-7795-2040-B155-3F7AFC202C29}" destId="{10067C36-3FF8-F041-BB40-CCE13191633D}" srcOrd="0" destOrd="0" presId="urn:microsoft.com/office/officeart/2005/8/layout/lProcess2"/>
    <dgm:cxn modelId="{E7F2EAC0-41FE-884C-BA05-8E946EAA9A02}" type="presOf" srcId="{06F951F4-A3D9-A74E-96C5-C555EE333952}" destId="{7C28215D-74B9-8E45-BEE8-41222423A726}" srcOrd="1" destOrd="0" presId="urn:microsoft.com/office/officeart/2005/8/layout/lProcess2"/>
    <dgm:cxn modelId="{2B13AAD0-0015-F140-A785-2F4EA0E0F990}" srcId="{EA6F393C-4E7E-EF44-BB07-E6EDE8CD9A2C}" destId="{1880A2C9-AF19-B449-B60F-4D1754363DA4}" srcOrd="1" destOrd="0" parTransId="{7C940086-848D-064A-AD8D-B94DCC3CB349}" sibTransId="{0D39C883-11B2-A54F-82E9-5706D1B0E71F}"/>
    <dgm:cxn modelId="{E70035D6-E369-8846-9DC1-7C6BA5D1AF29}" type="presOf" srcId="{EA6F393C-4E7E-EF44-BB07-E6EDE8CD9A2C}" destId="{DBEA73AD-8404-1E44-93E5-B746AE50029D}" srcOrd="1" destOrd="0" presId="urn:microsoft.com/office/officeart/2005/8/layout/lProcess2"/>
    <dgm:cxn modelId="{8833D3DA-E72D-284B-9FFE-249B1E9AE583}" type="presOf" srcId="{5EE5A01A-2609-A242-90DD-0649C4D52EE9}" destId="{6B6055A4-3E39-C446-A263-1A87E817BF50}" srcOrd="0" destOrd="0" presId="urn:microsoft.com/office/officeart/2005/8/layout/lProcess2"/>
    <dgm:cxn modelId="{F9B0B6DE-2D68-AF4D-90CC-F02FCB80AE57}" type="presOf" srcId="{AA1EB4E0-1DB9-3941-A1FC-0F58B958085A}" destId="{D90CA647-0CC1-4A49-AF67-0FCE0454FE3B}" srcOrd="1" destOrd="0" presId="urn:microsoft.com/office/officeart/2005/8/layout/lProcess2"/>
    <dgm:cxn modelId="{ECA401E2-4750-7F4B-86F0-D4EE9F8C12E1}" srcId="{06F951F4-A3D9-A74E-96C5-C555EE333952}" destId="{26DDEBB6-2312-D740-961A-8669EDAA446E}" srcOrd="1" destOrd="0" parTransId="{344F78FB-1D7D-2546-A4D2-3B460FA14B8E}" sibTransId="{71325A4F-DA4B-0B4C-8F0C-05F87C7845BB}"/>
    <dgm:cxn modelId="{FA3D9FE7-93FE-AF4D-9B92-6F9C5C694471}" srcId="{06F951F4-A3D9-A74E-96C5-C555EE333952}" destId="{5CAA3CB9-F9E8-AD45-AAC3-12BA76595B77}" srcOrd="0" destOrd="0" parTransId="{7E8C883F-443F-4E4D-B14D-90ABACA0CF32}" sibTransId="{588C371D-6B9A-3843-A166-30B31C43668E}"/>
    <dgm:cxn modelId="{623660F1-9F86-8346-AA04-AD7EEB562C6D}" type="presOf" srcId="{A268EBEA-0612-C04C-B40F-C8F629F21E1C}" destId="{2469296C-8993-2D4A-A819-49AFAFE72E8A}" srcOrd="0" destOrd="0" presId="urn:microsoft.com/office/officeart/2005/8/layout/lProcess2"/>
    <dgm:cxn modelId="{8F29A4FF-0C6B-8840-BB4D-914C7220E0FB}" type="presParOf" srcId="{10067C36-3FF8-F041-BB40-CCE13191633D}" destId="{FD778D77-E326-4B49-88C2-5DCE285C6ACD}" srcOrd="0" destOrd="0" presId="urn:microsoft.com/office/officeart/2005/8/layout/lProcess2"/>
    <dgm:cxn modelId="{CB8BF933-9809-5544-8E06-BAA5A343207C}" type="presParOf" srcId="{FD778D77-E326-4B49-88C2-5DCE285C6ACD}" destId="{CE84212B-9278-AD48-AAB7-FAB446A1C664}" srcOrd="0" destOrd="0" presId="urn:microsoft.com/office/officeart/2005/8/layout/lProcess2"/>
    <dgm:cxn modelId="{A1ADDCE7-FD70-6B44-B525-405DD294997B}" type="presParOf" srcId="{FD778D77-E326-4B49-88C2-5DCE285C6ACD}" destId="{DBEA73AD-8404-1E44-93E5-B746AE50029D}" srcOrd="1" destOrd="0" presId="urn:microsoft.com/office/officeart/2005/8/layout/lProcess2"/>
    <dgm:cxn modelId="{A46ED425-9A86-634F-9178-34B97F46A761}" type="presParOf" srcId="{FD778D77-E326-4B49-88C2-5DCE285C6ACD}" destId="{C5D41F00-5108-C049-A644-CF35FA19F10B}" srcOrd="2" destOrd="0" presId="urn:microsoft.com/office/officeart/2005/8/layout/lProcess2"/>
    <dgm:cxn modelId="{14E3DB92-C692-6C4A-8F7C-93B717051C2F}" type="presParOf" srcId="{C5D41F00-5108-C049-A644-CF35FA19F10B}" destId="{5DAD74FE-6E8D-C848-86F6-A86BA1BBEEAC}" srcOrd="0" destOrd="0" presId="urn:microsoft.com/office/officeart/2005/8/layout/lProcess2"/>
    <dgm:cxn modelId="{9180D502-E6B5-3441-9D39-3A107BF40A96}" type="presParOf" srcId="{5DAD74FE-6E8D-C848-86F6-A86BA1BBEEAC}" destId="{74964D9A-0869-1142-A736-3E3951FE3071}" srcOrd="0" destOrd="0" presId="urn:microsoft.com/office/officeart/2005/8/layout/lProcess2"/>
    <dgm:cxn modelId="{596D7E31-761A-7546-8C51-2AE7101CA799}" type="presParOf" srcId="{5DAD74FE-6E8D-C848-86F6-A86BA1BBEEAC}" destId="{0944D6C7-85C8-734B-AC20-7E7D0C8940D2}" srcOrd="1" destOrd="0" presId="urn:microsoft.com/office/officeart/2005/8/layout/lProcess2"/>
    <dgm:cxn modelId="{70A95289-93A5-8448-9E51-93FAB0DB0F17}" type="presParOf" srcId="{5DAD74FE-6E8D-C848-86F6-A86BA1BBEEAC}" destId="{847D2A38-D3B6-C34A-A0EE-E32E11287B75}" srcOrd="2" destOrd="0" presId="urn:microsoft.com/office/officeart/2005/8/layout/lProcess2"/>
    <dgm:cxn modelId="{3CA50437-D436-D54D-81AE-2C35CC361E21}" type="presParOf" srcId="{10067C36-3FF8-F041-BB40-CCE13191633D}" destId="{DE85B04B-1C9E-3249-B0EE-C80205C3EEDD}" srcOrd="1" destOrd="0" presId="urn:microsoft.com/office/officeart/2005/8/layout/lProcess2"/>
    <dgm:cxn modelId="{6BF50BF3-3EAE-A544-B6FA-DEB0E30E1532}" type="presParOf" srcId="{10067C36-3FF8-F041-BB40-CCE13191633D}" destId="{F879616A-179D-084C-BE8E-794A69510DB5}" srcOrd="2" destOrd="0" presId="urn:microsoft.com/office/officeart/2005/8/layout/lProcess2"/>
    <dgm:cxn modelId="{704A859A-A8BC-804A-B5B5-181C3FE5B841}" type="presParOf" srcId="{F879616A-179D-084C-BE8E-794A69510DB5}" destId="{AE99920A-4A4E-E043-84D9-A546CBFF4AB1}" srcOrd="0" destOrd="0" presId="urn:microsoft.com/office/officeart/2005/8/layout/lProcess2"/>
    <dgm:cxn modelId="{E2B393E9-4303-1C41-A7BC-D18E4D2FE9E1}" type="presParOf" srcId="{F879616A-179D-084C-BE8E-794A69510DB5}" destId="{7C28215D-74B9-8E45-BEE8-41222423A726}" srcOrd="1" destOrd="0" presId="urn:microsoft.com/office/officeart/2005/8/layout/lProcess2"/>
    <dgm:cxn modelId="{D99647CA-E961-4043-85BB-A9EA19F63D3C}" type="presParOf" srcId="{F879616A-179D-084C-BE8E-794A69510DB5}" destId="{93FE98AF-7C05-7141-8F89-23730F85D10D}" srcOrd="2" destOrd="0" presId="urn:microsoft.com/office/officeart/2005/8/layout/lProcess2"/>
    <dgm:cxn modelId="{9DABA0BD-0E9C-954D-82BC-CC49B3C55ACF}" type="presParOf" srcId="{93FE98AF-7C05-7141-8F89-23730F85D10D}" destId="{B722D0CF-8039-7441-82A3-379101C7670A}" srcOrd="0" destOrd="0" presId="urn:microsoft.com/office/officeart/2005/8/layout/lProcess2"/>
    <dgm:cxn modelId="{A79DEBA6-E239-EE47-9266-B32FDDBEF2FF}" type="presParOf" srcId="{B722D0CF-8039-7441-82A3-379101C7670A}" destId="{D8256D24-CBD1-3A4D-AF67-28BCDEBBEF18}" srcOrd="0" destOrd="0" presId="urn:microsoft.com/office/officeart/2005/8/layout/lProcess2"/>
    <dgm:cxn modelId="{AC5D3110-10C8-B046-8673-6EA044440BEB}" type="presParOf" srcId="{B722D0CF-8039-7441-82A3-379101C7670A}" destId="{D5B62C56-A15B-B84B-BBAF-A6AE12A7AE63}" srcOrd="1" destOrd="0" presId="urn:microsoft.com/office/officeart/2005/8/layout/lProcess2"/>
    <dgm:cxn modelId="{14566A89-D423-014B-925F-76FC0C3CBB91}" type="presParOf" srcId="{B722D0CF-8039-7441-82A3-379101C7670A}" destId="{477B4949-834C-0440-A6D4-6739C8BDF785}" srcOrd="2" destOrd="0" presId="urn:microsoft.com/office/officeart/2005/8/layout/lProcess2"/>
    <dgm:cxn modelId="{9AD4DAC1-5372-DE44-BF3B-64C3D80438B5}" type="presParOf" srcId="{10067C36-3FF8-F041-BB40-CCE13191633D}" destId="{E398FA92-C162-BD45-A115-4015C424497F}" srcOrd="3" destOrd="0" presId="urn:microsoft.com/office/officeart/2005/8/layout/lProcess2"/>
    <dgm:cxn modelId="{6C92D7E0-041F-3A42-AE19-B24157E26FC4}" type="presParOf" srcId="{10067C36-3FF8-F041-BB40-CCE13191633D}" destId="{FDE512BC-3EDD-D142-94C5-C8AA45DAB4EA}" srcOrd="4" destOrd="0" presId="urn:microsoft.com/office/officeart/2005/8/layout/lProcess2"/>
    <dgm:cxn modelId="{BD032EEB-6425-6A48-B4CD-03D53DF71B7F}" type="presParOf" srcId="{FDE512BC-3EDD-D142-94C5-C8AA45DAB4EA}" destId="{CF6BB2A5-52BB-BD47-80EE-C7EC52609931}" srcOrd="0" destOrd="0" presId="urn:microsoft.com/office/officeart/2005/8/layout/lProcess2"/>
    <dgm:cxn modelId="{C00FEB70-6594-E345-B6A8-47B70819E1B0}" type="presParOf" srcId="{FDE512BC-3EDD-D142-94C5-C8AA45DAB4EA}" destId="{D90CA647-0CC1-4A49-AF67-0FCE0454FE3B}" srcOrd="1" destOrd="0" presId="urn:microsoft.com/office/officeart/2005/8/layout/lProcess2"/>
    <dgm:cxn modelId="{F5D6C8FE-8F66-0F46-AA64-73AFCBE8B2D9}" type="presParOf" srcId="{FDE512BC-3EDD-D142-94C5-C8AA45DAB4EA}" destId="{55ABC0C8-2BBA-6A42-B767-B7CB19869CC9}" srcOrd="2" destOrd="0" presId="urn:microsoft.com/office/officeart/2005/8/layout/lProcess2"/>
    <dgm:cxn modelId="{C4F3BC04-3B5F-3040-BB32-7483A5C90CF9}" type="presParOf" srcId="{55ABC0C8-2BBA-6A42-B767-B7CB19869CC9}" destId="{F171C708-F25F-8949-B920-8275DAD96C59}" srcOrd="0" destOrd="0" presId="urn:microsoft.com/office/officeart/2005/8/layout/lProcess2"/>
    <dgm:cxn modelId="{CABD535E-CE3F-7645-BCD5-574E85E4B1AB}" type="presParOf" srcId="{F171C708-F25F-8949-B920-8275DAD96C59}" destId="{2469296C-8993-2D4A-A819-49AFAFE72E8A}" srcOrd="0" destOrd="0" presId="urn:microsoft.com/office/officeart/2005/8/layout/lProcess2"/>
    <dgm:cxn modelId="{70A1AD40-833F-E547-BC16-650590337F3F}" type="presParOf" srcId="{F171C708-F25F-8949-B920-8275DAD96C59}" destId="{C3DE3F57-C4A0-8847-8F98-17FCCCCC1631}" srcOrd="1" destOrd="0" presId="urn:microsoft.com/office/officeart/2005/8/layout/lProcess2"/>
    <dgm:cxn modelId="{C07DF3E9-D97B-154B-9F36-15AA7F2716B1}" type="presParOf" srcId="{F171C708-F25F-8949-B920-8275DAD96C59}" destId="{6B6055A4-3E39-C446-A263-1A87E817BF5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40FE2E-7795-2040-B155-3F7AFC202C29}" type="doc">
      <dgm:prSet loTypeId="urn:microsoft.com/office/officeart/2005/8/layout/target3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03CF43-8451-C840-9C63-7FF34BBC0E63}">
      <dgm:prSet phldrT="[Text]" custT="1"/>
      <dgm:spPr/>
      <dgm:t>
        <a:bodyPr/>
        <a:lstStyle/>
        <a:p>
          <a:pPr algn="l"/>
          <a:r>
            <a:rPr lang="en-US" sz="1500" dirty="0"/>
            <a:t>Saldo </a:t>
          </a:r>
          <a:r>
            <a:rPr lang="en-US" sz="1500" dirty="0" err="1"/>
            <a:t>inicial</a:t>
          </a:r>
          <a:r>
            <a:rPr lang="en-US" sz="1500" dirty="0"/>
            <a:t> al 1.ode </a:t>
          </a:r>
          <a:r>
            <a:rPr lang="en-US" sz="1500" dirty="0" err="1"/>
            <a:t>enero</a:t>
          </a:r>
          <a:r>
            <a:rPr lang="en-US" sz="1500" dirty="0"/>
            <a:t> de 2024</a:t>
          </a:r>
        </a:p>
      </dgm:t>
    </dgm:pt>
    <dgm:pt modelId="{90FC08FF-347F-FC48-8714-E29EAF85D48B}" type="parTrans" cxnId="{B387A5E2-195F-8D4F-BAB0-22EDDC6D4CE4}">
      <dgm:prSet/>
      <dgm:spPr/>
      <dgm:t>
        <a:bodyPr/>
        <a:lstStyle/>
        <a:p>
          <a:endParaRPr lang="en-US"/>
        </a:p>
      </dgm:t>
    </dgm:pt>
    <dgm:pt modelId="{B67A1AF0-0AD0-6347-8028-C6B58D147513}" type="sibTrans" cxnId="{B387A5E2-195F-8D4F-BAB0-22EDDC6D4CE4}">
      <dgm:prSet/>
      <dgm:spPr/>
      <dgm:t>
        <a:bodyPr/>
        <a:lstStyle/>
        <a:p>
          <a:endParaRPr lang="en-US"/>
        </a:p>
      </dgm:t>
    </dgm:pt>
    <dgm:pt modelId="{DF327BF8-CFF7-DC44-9613-83756B4600BD}">
      <dgm:prSet phldrT="[Text]" custT="1"/>
      <dgm:spPr/>
      <dgm:t>
        <a:bodyPr/>
        <a:lstStyle/>
        <a:p>
          <a:pPr algn="r">
            <a:buNone/>
          </a:pPr>
          <a:r>
            <a:rPr lang="en-US" sz="1500" dirty="0"/>
            <a:t>12,630,863</a:t>
          </a:r>
        </a:p>
      </dgm:t>
    </dgm:pt>
    <dgm:pt modelId="{2B7E8E59-7E6B-0A42-A7C5-3A8A6D47BBEE}" type="parTrans" cxnId="{8F101D88-33B7-6D46-919A-0EC6FE37C756}">
      <dgm:prSet/>
      <dgm:spPr/>
      <dgm:t>
        <a:bodyPr/>
        <a:lstStyle/>
        <a:p>
          <a:endParaRPr lang="en-US"/>
        </a:p>
      </dgm:t>
    </dgm:pt>
    <dgm:pt modelId="{AA5D7F9B-8459-A542-87CD-98B95156008D}" type="sibTrans" cxnId="{8F101D88-33B7-6D46-919A-0EC6FE37C756}">
      <dgm:prSet/>
      <dgm:spPr/>
      <dgm:t>
        <a:bodyPr/>
        <a:lstStyle/>
        <a:p>
          <a:endParaRPr lang="en-US"/>
        </a:p>
      </dgm:t>
    </dgm:pt>
    <dgm:pt modelId="{FCFCBE8D-674A-BE4E-80D8-0009FD229178}">
      <dgm:prSet phldrT="[Text]" custT="1"/>
      <dgm:spPr/>
      <dgm:t>
        <a:bodyPr/>
        <a:lstStyle/>
        <a:p>
          <a:pPr algn="l"/>
          <a:r>
            <a:rPr lang="en-US" sz="1500" dirty="0" err="1"/>
            <a:t>Ganancias</a:t>
          </a:r>
          <a:r>
            <a:rPr lang="en-US" sz="1500" dirty="0"/>
            <a:t> </a:t>
          </a:r>
          <a:r>
            <a:rPr lang="en-US" sz="1500" dirty="0" err="1"/>
            <a:t>por</a:t>
          </a:r>
          <a:r>
            <a:rPr lang="en-US" sz="1500" dirty="0"/>
            <a:t> </a:t>
          </a:r>
          <a:r>
            <a:rPr lang="en-US" sz="1500" dirty="0" err="1"/>
            <a:t>inversiones</a:t>
          </a:r>
          <a:endParaRPr lang="en-US" sz="1500" dirty="0"/>
        </a:p>
      </dgm:t>
    </dgm:pt>
    <dgm:pt modelId="{4F0C4657-8AD3-3B42-85E1-E1E340F17614}" type="parTrans" cxnId="{C08CC3ED-A333-2140-9D64-8A022BBE4906}">
      <dgm:prSet/>
      <dgm:spPr/>
      <dgm:t>
        <a:bodyPr/>
        <a:lstStyle/>
        <a:p>
          <a:endParaRPr lang="en-US"/>
        </a:p>
      </dgm:t>
    </dgm:pt>
    <dgm:pt modelId="{7A8C3B33-3BD2-B749-8202-D6FA3FFD1EF1}" type="sibTrans" cxnId="{C08CC3ED-A333-2140-9D64-8A022BBE4906}">
      <dgm:prSet/>
      <dgm:spPr/>
      <dgm:t>
        <a:bodyPr/>
        <a:lstStyle/>
        <a:p>
          <a:endParaRPr lang="en-US"/>
        </a:p>
      </dgm:t>
    </dgm:pt>
    <dgm:pt modelId="{761EB8C8-76C7-554B-B95E-7A5A2272ED90}">
      <dgm:prSet phldrT="[Text]" custT="1"/>
      <dgm:spPr/>
      <dgm:t>
        <a:bodyPr/>
        <a:lstStyle/>
        <a:p>
          <a:pPr algn="r">
            <a:buNone/>
          </a:pPr>
          <a:r>
            <a:rPr lang="en-US" sz="1500" dirty="0"/>
            <a:t>348,527</a:t>
          </a:r>
        </a:p>
      </dgm:t>
    </dgm:pt>
    <dgm:pt modelId="{DBCA0DBC-7E05-F745-8531-8E924508DBBC}" type="parTrans" cxnId="{046E4E20-3974-AF4C-BC03-748381D0B549}">
      <dgm:prSet/>
      <dgm:spPr/>
      <dgm:t>
        <a:bodyPr/>
        <a:lstStyle/>
        <a:p>
          <a:endParaRPr lang="en-US"/>
        </a:p>
      </dgm:t>
    </dgm:pt>
    <dgm:pt modelId="{608D58A2-493D-894A-B09A-692CEF9DCB3D}" type="sibTrans" cxnId="{046E4E20-3974-AF4C-BC03-748381D0B549}">
      <dgm:prSet/>
      <dgm:spPr/>
      <dgm:t>
        <a:bodyPr/>
        <a:lstStyle/>
        <a:p>
          <a:endParaRPr lang="en-US"/>
        </a:p>
      </dgm:t>
    </dgm:pt>
    <dgm:pt modelId="{FA8FD920-A52F-3F4C-8DA7-8276073006C2}">
      <dgm:prSet phldrT="[Text]" custT="1"/>
      <dgm:spPr/>
      <dgm:t>
        <a:bodyPr/>
        <a:lstStyle/>
        <a:p>
          <a:pPr algn="l"/>
          <a:r>
            <a:rPr lang="en-US" sz="1500" dirty="0" err="1"/>
            <a:t>Retiros</a:t>
          </a:r>
          <a:endParaRPr lang="en-US" sz="1500" dirty="0"/>
        </a:p>
      </dgm:t>
    </dgm:pt>
    <dgm:pt modelId="{80B69199-3891-E446-A8DD-32F3C4D3508E}" type="parTrans" cxnId="{4E726D69-1975-EC43-930C-7863536EF1FF}">
      <dgm:prSet/>
      <dgm:spPr/>
      <dgm:t>
        <a:bodyPr/>
        <a:lstStyle/>
        <a:p>
          <a:endParaRPr lang="en-US"/>
        </a:p>
      </dgm:t>
    </dgm:pt>
    <dgm:pt modelId="{3D1DD941-F714-D74C-A95B-B4EB88558FFF}" type="sibTrans" cxnId="{4E726D69-1975-EC43-930C-7863536EF1FF}">
      <dgm:prSet/>
      <dgm:spPr/>
      <dgm:t>
        <a:bodyPr/>
        <a:lstStyle/>
        <a:p>
          <a:endParaRPr lang="en-US"/>
        </a:p>
      </dgm:t>
    </dgm:pt>
    <dgm:pt modelId="{7759740D-067F-EF43-9A7F-9BC96AF0F650}">
      <dgm:prSet phldrT="[Text]" custT="1"/>
      <dgm:spPr/>
      <dgm:t>
        <a:bodyPr/>
        <a:lstStyle/>
        <a:p>
          <a:pPr algn="r">
            <a:buNone/>
          </a:pPr>
          <a:r>
            <a:rPr lang="en-US" sz="1500" dirty="0"/>
            <a:t>(1,064,652)</a:t>
          </a:r>
        </a:p>
      </dgm:t>
    </dgm:pt>
    <dgm:pt modelId="{1551B702-CD7B-3D46-9B46-BD5166112DD6}" type="parTrans" cxnId="{329CEF73-F240-594A-AB34-D2C18BC5A734}">
      <dgm:prSet/>
      <dgm:spPr/>
      <dgm:t>
        <a:bodyPr/>
        <a:lstStyle/>
        <a:p>
          <a:endParaRPr lang="en-US"/>
        </a:p>
      </dgm:t>
    </dgm:pt>
    <dgm:pt modelId="{85756323-A5C0-3949-9DE8-414925A7E7F5}" type="sibTrans" cxnId="{329CEF73-F240-594A-AB34-D2C18BC5A734}">
      <dgm:prSet/>
      <dgm:spPr/>
      <dgm:t>
        <a:bodyPr/>
        <a:lstStyle/>
        <a:p>
          <a:endParaRPr lang="en-US"/>
        </a:p>
      </dgm:t>
    </dgm:pt>
    <dgm:pt modelId="{1817DD1A-E76E-7347-BAE1-CF065720E10C}">
      <dgm:prSet custT="1"/>
      <dgm:spPr/>
      <dgm:t>
        <a:bodyPr/>
        <a:lstStyle/>
        <a:p>
          <a:pPr algn="l"/>
          <a:r>
            <a:rPr lang="en-US" sz="1500" dirty="0" err="1"/>
            <a:t>Depósitos</a:t>
          </a:r>
          <a:endParaRPr lang="en-US" sz="1500" dirty="0"/>
        </a:p>
      </dgm:t>
    </dgm:pt>
    <dgm:pt modelId="{5EA81D10-F617-0246-9CFB-D6C3FF458E5A}" type="parTrans" cxnId="{FAD279D8-0117-214F-B197-D38F3929C03E}">
      <dgm:prSet/>
      <dgm:spPr/>
      <dgm:t>
        <a:bodyPr/>
        <a:lstStyle/>
        <a:p>
          <a:endParaRPr lang="en-US"/>
        </a:p>
      </dgm:t>
    </dgm:pt>
    <dgm:pt modelId="{883DC297-14B1-1B4C-A8BD-7321C4803756}" type="sibTrans" cxnId="{FAD279D8-0117-214F-B197-D38F3929C03E}">
      <dgm:prSet/>
      <dgm:spPr/>
      <dgm:t>
        <a:bodyPr/>
        <a:lstStyle/>
        <a:p>
          <a:endParaRPr lang="en-US"/>
        </a:p>
      </dgm:t>
    </dgm:pt>
    <dgm:pt modelId="{BBED8FAD-173E-AF41-86C2-ED02BA2AFBFF}">
      <dgm:prSet custT="1"/>
      <dgm:spPr/>
      <dgm:t>
        <a:bodyPr/>
        <a:lstStyle/>
        <a:p>
          <a:pPr algn="l"/>
          <a:r>
            <a:rPr lang="en-US" sz="1500" dirty="0"/>
            <a:t>Saldo final al 31 de </a:t>
          </a:r>
          <a:r>
            <a:rPr lang="en-US" sz="1500" dirty="0" err="1"/>
            <a:t>diciembre</a:t>
          </a:r>
          <a:r>
            <a:rPr lang="en-US" sz="1500" dirty="0"/>
            <a:t> de 2024</a:t>
          </a:r>
        </a:p>
      </dgm:t>
    </dgm:pt>
    <dgm:pt modelId="{F5FF1DC7-FD17-EC48-B3BF-815B16B081ED}" type="parTrans" cxnId="{69DAF415-4384-044C-98CA-D8E445D15919}">
      <dgm:prSet/>
      <dgm:spPr/>
      <dgm:t>
        <a:bodyPr/>
        <a:lstStyle/>
        <a:p>
          <a:endParaRPr lang="en-US"/>
        </a:p>
      </dgm:t>
    </dgm:pt>
    <dgm:pt modelId="{B19CEDC7-A7B6-3844-8856-E300677FE0A6}" type="sibTrans" cxnId="{69DAF415-4384-044C-98CA-D8E445D15919}">
      <dgm:prSet/>
      <dgm:spPr/>
      <dgm:t>
        <a:bodyPr/>
        <a:lstStyle/>
        <a:p>
          <a:endParaRPr lang="en-US"/>
        </a:p>
      </dgm:t>
    </dgm:pt>
    <dgm:pt modelId="{7FE5F230-E52F-8241-8AE9-037C9128AC3E}">
      <dgm:prSet custT="1"/>
      <dgm:spPr/>
      <dgm:t>
        <a:bodyPr/>
        <a:lstStyle/>
        <a:p>
          <a:pPr algn="r">
            <a:buNone/>
          </a:pPr>
          <a:r>
            <a:rPr lang="en-US" sz="1500" dirty="0"/>
            <a:t>11,914,738</a:t>
          </a:r>
        </a:p>
      </dgm:t>
    </dgm:pt>
    <dgm:pt modelId="{E062FCF6-1BAA-F344-B2B5-7C2AB575646D}" type="parTrans" cxnId="{653DB86A-1784-D84B-B4BF-1B0E1C102A25}">
      <dgm:prSet/>
      <dgm:spPr/>
      <dgm:t>
        <a:bodyPr/>
        <a:lstStyle/>
        <a:p>
          <a:endParaRPr lang="en-US"/>
        </a:p>
      </dgm:t>
    </dgm:pt>
    <dgm:pt modelId="{57DDA46E-B77A-3645-8330-E3487FB51E5B}" type="sibTrans" cxnId="{653DB86A-1784-D84B-B4BF-1B0E1C102A25}">
      <dgm:prSet/>
      <dgm:spPr/>
      <dgm:t>
        <a:bodyPr/>
        <a:lstStyle/>
        <a:p>
          <a:endParaRPr lang="en-US"/>
        </a:p>
      </dgm:t>
    </dgm:pt>
    <dgm:pt modelId="{F323012F-8C0A-B044-82C6-FE6B3D3C9E4E}" type="pres">
      <dgm:prSet presAssocID="{2040FE2E-7795-2040-B155-3F7AFC202C2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E3D5400-8C90-A743-B60A-7A8BA951F6C6}" type="pres">
      <dgm:prSet presAssocID="{1F03CF43-8451-C840-9C63-7FF34BBC0E63}" presName="circle1" presStyleLbl="node1" presStyleIdx="0" presStyleCnt="5"/>
      <dgm:spPr/>
    </dgm:pt>
    <dgm:pt modelId="{72D9F849-42FE-0D48-AFE7-780DE77C818A}" type="pres">
      <dgm:prSet presAssocID="{1F03CF43-8451-C840-9C63-7FF34BBC0E63}" presName="space" presStyleCnt="0"/>
      <dgm:spPr/>
    </dgm:pt>
    <dgm:pt modelId="{6FD699E9-9D68-FF4D-8A55-E4BE6DDCB639}" type="pres">
      <dgm:prSet presAssocID="{1F03CF43-8451-C840-9C63-7FF34BBC0E63}" presName="rect1" presStyleLbl="alignAcc1" presStyleIdx="0" presStyleCnt="5"/>
      <dgm:spPr/>
    </dgm:pt>
    <dgm:pt modelId="{4EE458D3-9F78-D347-82E9-D74C27BC1374}" type="pres">
      <dgm:prSet presAssocID="{FCFCBE8D-674A-BE4E-80D8-0009FD229178}" presName="vertSpace2" presStyleLbl="node1" presStyleIdx="0" presStyleCnt="5"/>
      <dgm:spPr/>
    </dgm:pt>
    <dgm:pt modelId="{FFF2061A-4F7A-A942-A4C1-B4EE1E6E7408}" type="pres">
      <dgm:prSet presAssocID="{FCFCBE8D-674A-BE4E-80D8-0009FD229178}" presName="circle2" presStyleLbl="node1" presStyleIdx="1" presStyleCnt="5"/>
      <dgm:spPr/>
    </dgm:pt>
    <dgm:pt modelId="{292779D9-6CE1-0244-9B3F-1190FA845802}" type="pres">
      <dgm:prSet presAssocID="{FCFCBE8D-674A-BE4E-80D8-0009FD229178}" presName="rect2" presStyleLbl="alignAcc1" presStyleIdx="1" presStyleCnt="5"/>
      <dgm:spPr/>
    </dgm:pt>
    <dgm:pt modelId="{16F1C05E-143F-4F47-A12E-88E2E8FF4484}" type="pres">
      <dgm:prSet presAssocID="{FA8FD920-A52F-3F4C-8DA7-8276073006C2}" presName="vertSpace3" presStyleLbl="node1" presStyleIdx="1" presStyleCnt="5"/>
      <dgm:spPr/>
    </dgm:pt>
    <dgm:pt modelId="{25A41062-401C-064F-B26B-5FEAC8D41551}" type="pres">
      <dgm:prSet presAssocID="{FA8FD920-A52F-3F4C-8DA7-8276073006C2}" presName="circle3" presStyleLbl="node1" presStyleIdx="2" presStyleCnt="5"/>
      <dgm:spPr/>
    </dgm:pt>
    <dgm:pt modelId="{3BA33D08-CFE3-9649-A791-1C760153601B}" type="pres">
      <dgm:prSet presAssocID="{FA8FD920-A52F-3F4C-8DA7-8276073006C2}" presName="rect3" presStyleLbl="alignAcc1" presStyleIdx="2" presStyleCnt="5"/>
      <dgm:spPr/>
    </dgm:pt>
    <dgm:pt modelId="{36DA06FC-769C-4749-BE23-8B6F1DFD6A6A}" type="pres">
      <dgm:prSet presAssocID="{1817DD1A-E76E-7347-BAE1-CF065720E10C}" presName="vertSpace4" presStyleLbl="node1" presStyleIdx="2" presStyleCnt="5"/>
      <dgm:spPr/>
    </dgm:pt>
    <dgm:pt modelId="{CDF544F8-2ABA-4246-9301-07EBDCED7B62}" type="pres">
      <dgm:prSet presAssocID="{1817DD1A-E76E-7347-BAE1-CF065720E10C}" presName="circle4" presStyleLbl="node1" presStyleIdx="3" presStyleCnt="5"/>
      <dgm:spPr/>
    </dgm:pt>
    <dgm:pt modelId="{47AF2055-02A4-4044-B48F-3B281173F0A7}" type="pres">
      <dgm:prSet presAssocID="{1817DD1A-E76E-7347-BAE1-CF065720E10C}" presName="rect4" presStyleLbl="alignAcc1" presStyleIdx="3" presStyleCnt="5"/>
      <dgm:spPr/>
    </dgm:pt>
    <dgm:pt modelId="{44A1BEFC-A98D-3648-8EB0-BF76C4C8D57C}" type="pres">
      <dgm:prSet presAssocID="{BBED8FAD-173E-AF41-86C2-ED02BA2AFBFF}" presName="vertSpace5" presStyleLbl="node1" presStyleIdx="3" presStyleCnt="5"/>
      <dgm:spPr/>
    </dgm:pt>
    <dgm:pt modelId="{27567327-296E-CF4D-85FC-5DED5B1D4E60}" type="pres">
      <dgm:prSet presAssocID="{BBED8FAD-173E-AF41-86C2-ED02BA2AFBFF}" presName="circle5" presStyleLbl="node1" presStyleIdx="4" presStyleCnt="5"/>
      <dgm:spPr/>
    </dgm:pt>
    <dgm:pt modelId="{BD798E58-EA45-8B49-8469-5023785DBCC9}" type="pres">
      <dgm:prSet presAssocID="{BBED8FAD-173E-AF41-86C2-ED02BA2AFBFF}" presName="rect5" presStyleLbl="alignAcc1" presStyleIdx="4" presStyleCnt="5"/>
      <dgm:spPr/>
    </dgm:pt>
    <dgm:pt modelId="{EB9C21D6-9738-184B-BADE-3B2D72589A34}" type="pres">
      <dgm:prSet presAssocID="{1F03CF43-8451-C840-9C63-7FF34BBC0E63}" presName="rect1ParTx" presStyleLbl="alignAcc1" presStyleIdx="4" presStyleCnt="5">
        <dgm:presLayoutVars>
          <dgm:chMax val="1"/>
          <dgm:bulletEnabled val="1"/>
        </dgm:presLayoutVars>
      </dgm:prSet>
      <dgm:spPr/>
    </dgm:pt>
    <dgm:pt modelId="{9F3297AD-BF36-7B48-90A4-58B908AADD68}" type="pres">
      <dgm:prSet presAssocID="{1F03CF43-8451-C840-9C63-7FF34BBC0E63}" presName="rect1ChTx" presStyleLbl="alignAcc1" presStyleIdx="4" presStyleCnt="5">
        <dgm:presLayoutVars>
          <dgm:bulletEnabled val="1"/>
        </dgm:presLayoutVars>
      </dgm:prSet>
      <dgm:spPr/>
    </dgm:pt>
    <dgm:pt modelId="{5BECFA49-9C97-9341-88A1-327F2051A3E8}" type="pres">
      <dgm:prSet presAssocID="{FCFCBE8D-674A-BE4E-80D8-0009FD229178}" presName="rect2ParTx" presStyleLbl="alignAcc1" presStyleIdx="4" presStyleCnt="5">
        <dgm:presLayoutVars>
          <dgm:chMax val="1"/>
          <dgm:bulletEnabled val="1"/>
        </dgm:presLayoutVars>
      </dgm:prSet>
      <dgm:spPr/>
    </dgm:pt>
    <dgm:pt modelId="{9A83A941-1669-DE46-A331-1161B9B9B5F9}" type="pres">
      <dgm:prSet presAssocID="{FCFCBE8D-674A-BE4E-80D8-0009FD229178}" presName="rect2ChTx" presStyleLbl="alignAcc1" presStyleIdx="4" presStyleCnt="5">
        <dgm:presLayoutVars>
          <dgm:bulletEnabled val="1"/>
        </dgm:presLayoutVars>
      </dgm:prSet>
      <dgm:spPr/>
    </dgm:pt>
    <dgm:pt modelId="{7811BD61-D62A-CF47-875D-B33FB5CAF4D3}" type="pres">
      <dgm:prSet presAssocID="{FA8FD920-A52F-3F4C-8DA7-8276073006C2}" presName="rect3ParTx" presStyleLbl="alignAcc1" presStyleIdx="4" presStyleCnt="5">
        <dgm:presLayoutVars>
          <dgm:chMax val="1"/>
          <dgm:bulletEnabled val="1"/>
        </dgm:presLayoutVars>
      </dgm:prSet>
      <dgm:spPr/>
    </dgm:pt>
    <dgm:pt modelId="{12151EF4-8134-1D41-A4E3-24133A7B9400}" type="pres">
      <dgm:prSet presAssocID="{FA8FD920-A52F-3F4C-8DA7-8276073006C2}" presName="rect3ChTx" presStyleLbl="alignAcc1" presStyleIdx="4" presStyleCnt="5">
        <dgm:presLayoutVars>
          <dgm:bulletEnabled val="1"/>
        </dgm:presLayoutVars>
      </dgm:prSet>
      <dgm:spPr/>
    </dgm:pt>
    <dgm:pt modelId="{9E98200E-E3FC-3C44-90A2-929B75864E40}" type="pres">
      <dgm:prSet presAssocID="{1817DD1A-E76E-7347-BAE1-CF065720E10C}" presName="rect4ParTx" presStyleLbl="alignAcc1" presStyleIdx="4" presStyleCnt="5">
        <dgm:presLayoutVars>
          <dgm:chMax val="1"/>
          <dgm:bulletEnabled val="1"/>
        </dgm:presLayoutVars>
      </dgm:prSet>
      <dgm:spPr/>
    </dgm:pt>
    <dgm:pt modelId="{64D4005F-1307-2945-B887-9FD233420EE6}" type="pres">
      <dgm:prSet presAssocID="{1817DD1A-E76E-7347-BAE1-CF065720E10C}" presName="rect4ChTx" presStyleLbl="alignAcc1" presStyleIdx="4" presStyleCnt="5">
        <dgm:presLayoutVars>
          <dgm:bulletEnabled val="1"/>
        </dgm:presLayoutVars>
      </dgm:prSet>
      <dgm:spPr/>
    </dgm:pt>
    <dgm:pt modelId="{6E12F561-A751-1C41-8028-73A6C62D3EF8}" type="pres">
      <dgm:prSet presAssocID="{BBED8FAD-173E-AF41-86C2-ED02BA2AFBFF}" presName="rect5ParTx" presStyleLbl="alignAcc1" presStyleIdx="4" presStyleCnt="5">
        <dgm:presLayoutVars>
          <dgm:chMax val="1"/>
          <dgm:bulletEnabled val="1"/>
        </dgm:presLayoutVars>
      </dgm:prSet>
      <dgm:spPr/>
    </dgm:pt>
    <dgm:pt modelId="{9A6910CD-8D00-8948-8314-D8CA6758F6E3}" type="pres">
      <dgm:prSet presAssocID="{BBED8FAD-173E-AF41-86C2-ED02BA2AFBFF}" presName="rect5ChTx" presStyleLbl="alignAcc1" presStyleIdx="4" presStyleCnt="5">
        <dgm:presLayoutVars>
          <dgm:bulletEnabled val="1"/>
        </dgm:presLayoutVars>
      </dgm:prSet>
      <dgm:spPr/>
    </dgm:pt>
  </dgm:ptLst>
  <dgm:cxnLst>
    <dgm:cxn modelId="{7A63DB00-8D76-BA42-96FC-A970C177FB92}" type="presOf" srcId="{761EB8C8-76C7-554B-B95E-7A5A2272ED90}" destId="{9A83A941-1669-DE46-A331-1161B9B9B5F9}" srcOrd="0" destOrd="0" presId="urn:microsoft.com/office/officeart/2005/8/layout/target3"/>
    <dgm:cxn modelId="{383E0906-A582-7549-B853-886093F2B8A9}" type="presOf" srcId="{BBED8FAD-173E-AF41-86C2-ED02BA2AFBFF}" destId="{BD798E58-EA45-8B49-8469-5023785DBCC9}" srcOrd="0" destOrd="0" presId="urn:microsoft.com/office/officeart/2005/8/layout/target3"/>
    <dgm:cxn modelId="{69DAF415-4384-044C-98CA-D8E445D15919}" srcId="{2040FE2E-7795-2040-B155-3F7AFC202C29}" destId="{BBED8FAD-173E-AF41-86C2-ED02BA2AFBFF}" srcOrd="4" destOrd="0" parTransId="{F5FF1DC7-FD17-EC48-B3BF-815B16B081ED}" sibTransId="{B19CEDC7-A7B6-3844-8856-E300677FE0A6}"/>
    <dgm:cxn modelId="{BE7B3B1D-67B0-B743-A660-AB018D6BAF14}" type="presOf" srcId="{1F03CF43-8451-C840-9C63-7FF34BBC0E63}" destId="{6FD699E9-9D68-FF4D-8A55-E4BE6DDCB639}" srcOrd="0" destOrd="0" presId="urn:microsoft.com/office/officeart/2005/8/layout/target3"/>
    <dgm:cxn modelId="{046E4E20-3974-AF4C-BC03-748381D0B549}" srcId="{FCFCBE8D-674A-BE4E-80D8-0009FD229178}" destId="{761EB8C8-76C7-554B-B95E-7A5A2272ED90}" srcOrd="0" destOrd="0" parTransId="{DBCA0DBC-7E05-F745-8531-8E924508DBBC}" sibTransId="{608D58A2-493D-894A-B09A-692CEF9DCB3D}"/>
    <dgm:cxn modelId="{FF2DDB21-9D42-6940-AD0E-10F30194F4D9}" type="presOf" srcId="{FA8FD920-A52F-3F4C-8DA7-8276073006C2}" destId="{7811BD61-D62A-CF47-875D-B33FB5CAF4D3}" srcOrd="1" destOrd="0" presId="urn:microsoft.com/office/officeart/2005/8/layout/target3"/>
    <dgm:cxn modelId="{264C5F3C-8FEC-8843-8B51-BE0452F5CE74}" type="presOf" srcId="{7FE5F230-E52F-8241-8AE9-037C9128AC3E}" destId="{9A6910CD-8D00-8948-8314-D8CA6758F6E3}" srcOrd="0" destOrd="0" presId="urn:microsoft.com/office/officeart/2005/8/layout/target3"/>
    <dgm:cxn modelId="{373ABC48-B0AA-EB4C-86C4-D983A3AAD1ED}" type="presOf" srcId="{1817DD1A-E76E-7347-BAE1-CF065720E10C}" destId="{47AF2055-02A4-4044-B48F-3B281173F0A7}" srcOrd="0" destOrd="0" presId="urn:microsoft.com/office/officeart/2005/8/layout/target3"/>
    <dgm:cxn modelId="{43EDF553-05D4-5D4D-982A-1A68C4AEF929}" type="presOf" srcId="{2040FE2E-7795-2040-B155-3F7AFC202C29}" destId="{F323012F-8C0A-B044-82C6-FE6B3D3C9E4E}" srcOrd="0" destOrd="0" presId="urn:microsoft.com/office/officeart/2005/8/layout/target3"/>
    <dgm:cxn modelId="{2DDFC064-38B5-8141-9574-0ABAF3B6606D}" type="presOf" srcId="{7759740D-067F-EF43-9A7F-9BC96AF0F650}" destId="{12151EF4-8134-1D41-A4E3-24133A7B9400}" srcOrd="0" destOrd="0" presId="urn:microsoft.com/office/officeart/2005/8/layout/target3"/>
    <dgm:cxn modelId="{F6F81E66-9894-094A-B9AE-F6C9CA9E5BED}" type="presOf" srcId="{FCFCBE8D-674A-BE4E-80D8-0009FD229178}" destId="{5BECFA49-9C97-9341-88A1-327F2051A3E8}" srcOrd="1" destOrd="0" presId="urn:microsoft.com/office/officeart/2005/8/layout/target3"/>
    <dgm:cxn modelId="{4E726D69-1975-EC43-930C-7863536EF1FF}" srcId="{2040FE2E-7795-2040-B155-3F7AFC202C29}" destId="{FA8FD920-A52F-3F4C-8DA7-8276073006C2}" srcOrd="2" destOrd="0" parTransId="{80B69199-3891-E446-A8DD-32F3C4D3508E}" sibTransId="{3D1DD941-F714-D74C-A95B-B4EB88558FFF}"/>
    <dgm:cxn modelId="{653DB86A-1784-D84B-B4BF-1B0E1C102A25}" srcId="{BBED8FAD-173E-AF41-86C2-ED02BA2AFBFF}" destId="{7FE5F230-E52F-8241-8AE9-037C9128AC3E}" srcOrd="0" destOrd="0" parTransId="{E062FCF6-1BAA-F344-B2B5-7C2AB575646D}" sibTransId="{57DDA46E-B77A-3645-8330-E3487FB51E5B}"/>
    <dgm:cxn modelId="{329CEF73-F240-594A-AB34-D2C18BC5A734}" srcId="{FA8FD920-A52F-3F4C-8DA7-8276073006C2}" destId="{7759740D-067F-EF43-9A7F-9BC96AF0F650}" srcOrd="0" destOrd="0" parTransId="{1551B702-CD7B-3D46-9B46-BD5166112DD6}" sibTransId="{85756323-A5C0-3949-9DE8-414925A7E7F5}"/>
    <dgm:cxn modelId="{D4E09D82-3135-2045-AB2C-DECAA5DAA8BE}" type="presOf" srcId="{1817DD1A-E76E-7347-BAE1-CF065720E10C}" destId="{9E98200E-E3FC-3C44-90A2-929B75864E40}" srcOrd="1" destOrd="0" presId="urn:microsoft.com/office/officeart/2005/8/layout/target3"/>
    <dgm:cxn modelId="{8F101D88-33B7-6D46-919A-0EC6FE37C756}" srcId="{1F03CF43-8451-C840-9C63-7FF34BBC0E63}" destId="{DF327BF8-CFF7-DC44-9613-83756B4600BD}" srcOrd="0" destOrd="0" parTransId="{2B7E8E59-7E6B-0A42-A7C5-3A8A6D47BBEE}" sibTransId="{AA5D7F9B-8459-A542-87CD-98B95156008D}"/>
    <dgm:cxn modelId="{86E94E8B-F9A6-2045-810E-BA83D9104A87}" type="presOf" srcId="{FA8FD920-A52F-3F4C-8DA7-8276073006C2}" destId="{3BA33D08-CFE3-9649-A791-1C760153601B}" srcOrd="0" destOrd="0" presId="urn:microsoft.com/office/officeart/2005/8/layout/target3"/>
    <dgm:cxn modelId="{0ADC36AB-8A63-5F48-85AB-9AED5C501523}" type="presOf" srcId="{1F03CF43-8451-C840-9C63-7FF34BBC0E63}" destId="{EB9C21D6-9738-184B-BADE-3B2D72589A34}" srcOrd="1" destOrd="0" presId="urn:microsoft.com/office/officeart/2005/8/layout/target3"/>
    <dgm:cxn modelId="{E2F048CF-0D13-594C-9259-94F621D9F043}" type="presOf" srcId="{FCFCBE8D-674A-BE4E-80D8-0009FD229178}" destId="{292779D9-6CE1-0244-9B3F-1190FA845802}" srcOrd="0" destOrd="0" presId="urn:microsoft.com/office/officeart/2005/8/layout/target3"/>
    <dgm:cxn modelId="{FAD279D8-0117-214F-B197-D38F3929C03E}" srcId="{2040FE2E-7795-2040-B155-3F7AFC202C29}" destId="{1817DD1A-E76E-7347-BAE1-CF065720E10C}" srcOrd="3" destOrd="0" parTransId="{5EA81D10-F617-0246-9CFB-D6C3FF458E5A}" sibTransId="{883DC297-14B1-1B4C-A8BD-7321C4803756}"/>
    <dgm:cxn modelId="{B387A5E2-195F-8D4F-BAB0-22EDDC6D4CE4}" srcId="{2040FE2E-7795-2040-B155-3F7AFC202C29}" destId="{1F03CF43-8451-C840-9C63-7FF34BBC0E63}" srcOrd="0" destOrd="0" parTransId="{90FC08FF-347F-FC48-8714-E29EAF85D48B}" sibTransId="{B67A1AF0-0AD0-6347-8028-C6B58D147513}"/>
    <dgm:cxn modelId="{EEDB1AE8-4DF0-904C-ABAD-2327358BA337}" type="presOf" srcId="{BBED8FAD-173E-AF41-86C2-ED02BA2AFBFF}" destId="{6E12F561-A751-1C41-8028-73A6C62D3EF8}" srcOrd="1" destOrd="0" presId="urn:microsoft.com/office/officeart/2005/8/layout/target3"/>
    <dgm:cxn modelId="{C08CC3ED-A333-2140-9D64-8A022BBE4906}" srcId="{2040FE2E-7795-2040-B155-3F7AFC202C29}" destId="{FCFCBE8D-674A-BE4E-80D8-0009FD229178}" srcOrd="1" destOrd="0" parTransId="{4F0C4657-8AD3-3B42-85E1-E1E340F17614}" sibTransId="{7A8C3B33-3BD2-B749-8202-D6FA3FFD1EF1}"/>
    <dgm:cxn modelId="{C7B39FFE-ED58-C345-9D40-47961C1F5CF1}" type="presOf" srcId="{DF327BF8-CFF7-DC44-9613-83756B4600BD}" destId="{9F3297AD-BF36-7B48-90A4-58B908AADD68}" srcOrd="0" destOrd="0" presId="urn:microsoft.com/office/officeart/2005/8/layout/target3"/>
    <dgm:cxn modelId="{7F58D366-1520-9844-9AAD-B9D98B03FD6F}" type="presParOf" srcId="{F323012F-8C0A-B044-82C6-FE6B3D3C9E4E}" destId="{5E3D5400-8C90-A743-B60A-7A8BA951F6C6}" srcOrd="0" destOrd="0" presId="urn:microsoft.com/office/officeart/2005/8/layout/target3"/>
    <dgm:cxn modelId="{B30967C3-C0A4-0A41-9E48-E6E92CA8C872}" type="presParOf" srcId="{F323012F-8C0A-B044-82C6-FE6B3D3C9E4E}" destId="{72D9F849-42FE-0D48-AFE7-780DE77C818A}" srcOrd="1" destOrd="0" presId="urn:microsoft.com/office/officeart/2005/8/layout/target3"/>
    <dgm:cxn modelId="{E748223B-2855-DF40-AC1A-8B46BE686E26}" type="presParOf" srcId="{F323012F-8C0A-B044-82C6-FE6B3D3C9E4E}" destId="{6FD699E9-9D68-FF4D-8A55-E4BE6DDCB639}" srcOrd="2" destOrd="0" presId="urn:microsoft.com/office/officeart/2005/8/layout/target3"/>
    <dgm:cxn modelId="{07135ABE-E7F3-4940-85D6-FFB5A36920C1}" type="presParOf" srcId="{F323012F-8C0A-B044-82C6-FE6B3D3C9E4E}" destId="{4EE458D3-9F78-D347-82E9-D74C27BC1374}" srcOrd="3" destOrd="0" presId="urn:microsoft.com/office/officeart/2005/8/layout/target3"/>
    <dgm:cxn modelId="{26FC7D83-9315-754F-A95C-DB8100A419D4}" type="presParOf" srcId="{F323012F-8C0A-B044-82C6-FE6B3D3C9E4E}" destId="{FFF2061A-4F7A-A942-A4C1-B4EE1E6E7408}" srcOrd="4" destOrd="0" presId="urn:microsoft.com/office/officeart/2005/8/layout/target3"/>
    <dgm:cxn modelId="{78B60BE4-2243-3C49-8D74-864CDC7CDB36}" type="presParOf" srcId="{F323012F-8C0A-B044-82C6-FE6B3D3C9E4E}" destId="{292779D9-6CE1-0244-9B3F-1190FA845802}" srcOrd="5" destOrd="0" presId="urn:microsoft.com/office/officeart/2005/8/layout/target3"/>
    <dgm:cxn modelId="{5659058B-C8E8-A642-89FD-709FAE33FC8C}" type="presParOf" srcId="{F323012F-8C0A-B044-82C6-FE6B3D3C9E4E}" destId="{16F1C05E-143F-4F47-A12E-88E2E8FF4484}" srcOrd="6" destOrd="0" presId="urn:microsoft.com/office/officeart/2005/8/layout/target3"/>
    <dgm:cxn modelId="{64A8F740-2774-5F4A-86C5-C7D907956014}" type="presParOf" srcId="{F323012F-8C0A-B044-82C6-FE6B3D3C9E4E}" destId="{25A41062-401C-064F-B26B-5FEAC8D41551}" srcOrd="7" destOrd="0" presId="urn:microsoft.com/office/officeart/2005/8/layout/target3"/>
    <dgm:cxn modelId="{B2356175-F983-B941-B159-8D9A7AA0B031}" type="presParOf" srcId="{F323012F-8C0A-B044-82C6-FE6B3D3C9E4E}" destId="{3BA33D08-CFE3-9649-A791-1C760153601B}" srcOrd="8" destOrd="0" presId="urn:microsoft.com/office/officeart/2005/8/layout/target3"/>
    <dgm:cxn modelId="{4D0E360C-651D-634E-B976-7B3654ED7706}" type="presParOf" srcId="{F323012F-8C0A-B044-82C6-FE6B3D3C9E4E}" destId="{36DA06FC-769C-4749-BE23-8B6F1DFD6A6A}" srcOrd="9" destOrd="0" presId="urn:microsoft.com/office/officeart/2005/8/layout/target3"/>
    <dgm:cxn modelId="{86299450-5E0F-6441-8834-C77CB17ED83F}" type="presParOf" srcId="{F323012F-8C0A-B044-82C6-FE6B3D3C9E4E}" destId="{CDF544F8-2ABA-4246-9301-07EBDCED7B62}" srcOrd="10" destOrd="0" presId="urn:microsoft.com/office/officeart/2005/8/layout/target3"/>
    <dgm:cxn modelId="{1444C176-F825-3048-99DB-1B645FE652D9}" type="presParOf" srcId="{F323012F-8C0A-B044-82C6-FE6B3D3C9E4E}" destId="{47AF2055-02A4-4044-B48F-3B281173F0A7}" srcOrd="11" destOrd="0" presId="urn:microsoft.com/office/officeart/2005/8/layout/target3"/>
    <dgm:cxn modelId="{08AE45C3-A463-084C-8AB1-977ADCD7B5A8}" type="presParOf" srcId="{F323012F-8C0A-B044-82C6-FE6B3D3C9E4E}" destId="{44A1BEFC-A98D-3648-8EB0-BF76C4C8D57C}" srcOrd="12" destOrd="0" presId="urn:microsoft.com/office/officeart/2005/8/layout/target3"/>
    <dgm:cxn modelId="{00D51028-5EE4-B04E-AFAE-7F30FCD65D65}" type="presParOf" srcId="{F323012F-8C0A-B044-82C6-FE6B3D3C9E4E}" destId="{27567327-296E-CF4D-85FC-5DED5B1D4E60}" srcOrd="13" destOrd="0" presId="urn:microsoft.com/office/officeart/2005/8/layout/target3"/>
    <dgm:cxn modelId="{4C65D000-B490-3C4B-873D-209D70A3AD75}" type="presParOf" srcId="{F323012F-8C0A-B044-82C6-FE6B3D3C9E4E}" destId="{BD798E58-EA45-8B49-8469-5023785DBCC9}" srcOrd="14" destOrd="0" presId="urn:microsoft.com/office/officeart/2005/8/layout/target3"/>
    <dgm:cxn modelId="{10268031-A074-B445-9C58-CEF3126DFB69}" type="presParOf" srcId="{F323012F-8C0A-B044-82C6-FE6B3D3C9E4E}" destId="{EB9C21D6-9738-184B-BADE-3B2D72589A34}" srcOrd="15" destOrd="0" presId="urn:microsoft.com/office/officeart/2005/8/layout/target3"/>
    <dgm:cxn modelId="{D810C472-4ECE-504D-A3FA-1A148F3ED30B}" type="presParOf" srcId="{F323012F-8C0A-B044-82C6-FE6B3D3C9E4E}" destId="{9F3297AD-BF36-7B48-90A4-58B908AADD68}" srcOrd="16" destOrd="0" presId="urn:microsoft.com/office/officeart/2005/8/layout/target3"/>
    <dgm:cxn modelId="{659F1612-C4C9-BE4D-B8E0-C76BB9A4A365}" type="presParOf" srcId="{F323012F-8C0A-B044-82C6-FE6B3D3C9E4E}" destId="{5BECFA49-9C97-9341-88A1-327F2051A3E8}" srcOrd="17" destOrd="0" presId="urn:microsoft.com/office/officeart/2005/8/layout/target3"/>
    <dgm:cxn modelId="{8F3C3658-E455-944E-AED5-1FB30137BC64}" type="presParOf" srcId="{F323012F-8C0A-B044-82C6-FE6B3D3C9E4E}" destId="{9A83A941-1669-DE46-A331-1161B9B9B5F9}" srcOrd="18" destOrd="0" presId="urn:microsoft.com/office/officeart/2005/8/layout/target3"/>
    <dgm:cxn modelId="{D2144DA6-F85F-AE40-8133-DD24532AF94B}" type="presParOf" srcId="{F323012F-8C0A-B044-82C6-FE6B3D3C9E4E}" destId="{7811BD61-D62A-CF47-875D-B33FB5CAF4D3}" srcOrd="19" destOrd="0" presId="urn:microsoft.com/office/officeart/2005/8/layout/target3"/>
    <dgm:cxn modelId="{A1B43375-DE20-B842-98B2-092EAE5A63C5}" type="presParOf" srcId="{F323012F-8C0A-B044-82C6-FE6B3D3C9E4E}" destId="{12151EF4-8134-1D41-A4E3-24133A7B9400}" srcOrd="20" destOrd="0" presId="urn:microsoft.com/office/officeart/2005/8/layout/target3"/>
    <dgm:cxn modelId="{6D672334-C1DD-9944-85C8-BC6B5C04C446}" type="presParOf" srcId="{F323012F-8C0A-B044-82C6-FE6B3D3C9E4E}" destId="{9E98200E-E3FC-3C44-90A2-929B75864E40}" srcOrd="21" destOrd="0" presId="urn:microsoft.com/office/officeart/2005/8/layout/target3"/>
    <dgm:cxn modelId="{93818BDB-5E7F-0F4D-AF52-07788BCD6899}" type="presParOf" srcId="{F323012F-8C0A-B044-82C6-FE6B3D3C9E4E}" destId="{64D4005F-1307-2945-B887-9FD233420EE6}" srcOrd="22" destOrd="0" presId="urn:microsoft.com/office/officeart/2005/8/layout/target3"/>
    <dgm:cxn modelId="{32C14999-04CC-6B4C-A338-28A50AE835CF}" type="presParOf" srcId="{F323012F-8C0A-B044-82C6-FE6B3D3C9E4E}" destId="{6E12F561-A751-1C41-8028-73A6C62D3EF8}" srcOrd="23" destOrd="0" presId="urn:microsoft.com/office/officeart/2005/8/layout/target3"/>
    <dgm:cxn modelId="{0F73B4D1-154A-F84F-8130-734654C47926}" type="presParOf" srcId="{F323012F-8C0A-B044-82C6-FE6B3D3C9E4E}" destId="{9A6910CD-8D00-8948-8314-D8CA6758F6E3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D9D5A0-FAC0-4A16-94A9-7FD7E48EB1E4}" type="doc">
      <dgm:prSet loTypeId="urn:microsoft.com/office/officeart/2005/8/layout/vList2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4D0B1BE-DE72-4E2E-93E7-65A57D340B40}">
      <dgm:prSet custT="1"/>
      <dgm:spPr/>
      <dgm:t>
        <a:bodyPr/>
        <a:lstStyle/>
        <a:p>
          <a:r>
            <a:rPr lang="en-US" sz="2500" i="1" dirty="0"/>
            <a:t>Mesas </a:t>
          </a:r>
          <a:r>
            <a:rPr lang="en-US" sz="2500" i="1" dirty="0" err="1"/>
            <a:t>redondas</a:t>
          </a:r>
          <a:r>
            <a:rPr lang="en-US" sz="2500" i="1" dirty="0"/>
            <a:t> de </a:t>
          </a:r>
          <a:r>
            <a:rPr lang="en-US" sz="2500" i="1" dirty="0" err="1"/>
            <a:t>área</a:t>
          </a:r>
          <a:endParaRPr lang="en-US" sz="500" dirty="0"/>
        </a:p>
      </dgm:t>
    </dgm:pt>
    <dgm:pt modelId="{00B353E1-AB47-43EE-AFF1-DB02102AD897}" type="parTrans" cxnId="{9B9FA9D2-C7E9-472E-BA12-B7A3CDA10EDA}">
      <dgm:prSet/>
      <dgm:spPr/>
      <dgm:t>
        <a:bodyPr/>
        <a:lstStyle/>
        <a:p>
          <a:endParaRPr lang="en-US"/>
        </a:p>
      </dgm:t>
    </dgm:pt>
    <dgm:pt modelId="{B66A9E77-F62C-4418-B350-8F6006B8B0B4}" type="sibTrans" cxnId="{9B9FA9D2-C7E9-472E-BA12-B7A3CDA10EDA}">
      <dgm:prSet/>
      <dgm:spPr/>
      <dgm:t>
        <a:bodyPr/>
        <a:lstStyle/>
        <a:p>
          <a:endParaRPr lang="en-US"/>
        </a:p>
      </dgm:t>
    </dgm:pt>
    <dgm:pt modelId="{FC55B8EC-9AD4-4596-967F-22902EB8AE34}">
      <dgm:prSet custT="1"/>
      <dgm:spPr/>
      <dgm:t>
        <a:bodyPr/>
        <a:lstStyle/>
        <a:p>
          <a:pPr>
            <a:buNone/>
          </a:pPr>
          <a:r>
            <a:rPr lang="en-US" sz="2000" b="1" dirty="0">
              <a:solidFill>
                <a:srgbClr val="FF0000"/>
              </a:solidFill>
            </a:rPr>
            <a:t>I. Puntos de agenda - J. </a:t>
          </a:r>
          <a:r>
            <a:rPr lang="en-US" sz="2000" b="0" dirty="0" err="1">
              <a:solidFill>
                <a:srgbClr val="FF0000"/>
              </a:solidFill>
            </a:rPr>
            <a:t>Considerar</a:t>
          </a:r>
          <a:r>
            <a:rPr lang="en-US" sz="2000" b="0" dirty="0">
              <a:solidFill>
                <a:srgbClr val="FF0000"/>
              </a:solidFill>
            </a:rPr>
            <a:t> a. </a:t>
          </a:r>
          <a:r>
            <a:rPr lang="en-US" sz="2000" b="0" dirty="0" err="1">
              <a:solidFill>
                <a:srgbClr val="FF0000"/>
              </a:solidFill>
            </a:rPr>
            <a:t>Propuesta</a:t>
          </a:r>
          <a:r>
            <a:rPr lang="en-US" sz="2000" b="0" dirty="0">
              <a:solidFill>
                <a:srgbClr val="FF0000"/>
              </a:solidFill>
            </a:rPr>
            <a:t> de </a:t>
          </a:r>
          <a:r>
            <a:rPr lang="en-US" sz="2000" b="0" dirty="0" err="1">
              <a:solidFill>
                <a:srgbClr val="FF0000"/>
              </a:solidFill>
            </a:rPr>
            <a:t>piloto</a:t>
          </a:r>
          <a:r>
            <a:rPr lang="en-US" sz="2000" b="0" dirty="0">
              <a:solidFill>
                <a:srgbClr val="FF0000"/>
              </a:solidFill>
            </a:rPr>
            <a:t> para </a:t>
          </a:r>
          <a:r>
            <a:rPr lang="en-US" sz="2000" b="0" dirty="0" err="1">
              <a:solidFill>
                <a:srgbClr val="FF0000"/>
              </a:solidFill>
            </a:rPr>
            <a:t>una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Sesión</a:t>
          </a:r>
          <a:r>
            <a:rPr lang="en-US" sz="2000" b="0" dirty="0">
              <a:solidFill>
                <a:srgbClr val="FF0000"/>
              </a:solidFill>
            </a:rPr>
            <a:t> de Armonía y
</a:t>
          </a:r>
          <a:r>
            <a:rPr lang="en-US" sz="2000" b="0" dirty="0" err="1">
              <a:solidFill>
                <a:srgbClr val="FF0000"/>
              </a:solidFill>
            </a:rPr>
            <a:t>Eficacia</a:t>
          </a:r>
          <a:r>
            <a:rPr lang="en-US" sz="2000" b="0" dirty="0">
              <a:solidFill>
                <a:srgbClr val="FF0000"/>
              </a:solidFill>
            </a:rPr>
            <a:t>. </a:t>
          </a:r>
          <a:r>
            <a:rPr lang="en-US" sz="2000" b="1" dirty="0">
              <a:solidFill>
                <a:srgbClr val="FF0000"/>
              </a:solidFill>
            </a:rPr>
            <a:t>
</a:t>
          </a:r>
          <a:r>
            <a:rPr lang="en-US" sz="2000" b="1" dirty="0">
              <a:solidFill>
                <a:schemeClr val="tx1"/>
              </a:solidFill>
            </a:rPr>
            <a:t>XI. </a:t>
          </a:r>
          <a:r>
            <a:rPr lang="en-US" sz="2000" b="1" dirty="0" err="1">
              <a:solidFill>
                <a:schemeClr val="tx1"/>
              </a:solidFill>
            </a:rPr>
            <a:t>Custodios</a:t>
          </a:r>
          <a:r>
            <a:rPr lang="en-US" sz="2000" b="1" dirty="0">
              <a:solidFill>
                <a:schemeClr val="tx1"/>
              </a:solidFill>
            </a:rPr>
            <a:t> - F. </a:t>
          </a:r>
          <a:r>
            <a:rPr lang="en-US" sz="2000" b="0" dirty="0" err="1">
              <a:solidFill>
                <a:schemeClr val="tx1"/>
              </a:solidFill>
            </a:rPr>
            <a:t>Propuesta</a:t>
          </a:r>
          <a:r>
            <a:rPr lang="en-US" sz="2000" b="0" dirty="0">
              <a:solidFill>
                <a:schemeClr val="tx1"/>
              </a:solidFill>
            </a:rPr>
            <a:t> de </a:t>
          </a:r>
          <a:r>
            <a:rPr lang="en-US" sz="2000" b="0" dirty="0" err="1">
              <a:solidFill>
                <a:schemeClr val="tx1"/>
              </a:solidFill>
            </a:rPr>
            <a:t>revisión</a:t>
          </a:r>
          <a:r>
            <a:rPr lang="en-US" sz="2000" b="0" dirty="0">
              <a:solidFill>
                <a:schemeClr val="tx1"/>
              </a:solidFill>
            </a:rPr>
            <a:t> del </a:t>
          </a:r>
          <a:r>
            <a:rPr lang="en-US" sz="2000" b="0" dirty="0" err="1">
              <a:solidFill>
                <a:schemeClr val="tx1"/>
              </a:solidFill>
            </a:rPr>
            <a:t>proceso</a:t>
          </a:r>
          <a:r>
            <a:rPr lang="en-US" sz="2000" b="0" dirty="0">
              <a:solidFill>
                <a:schemeClr val="tx1"/>
              </a:solidFill>
            </a:rPr>
            <a:t> de </a:t>
          </a:r>
          <a:r>
            <a:rPr lang="en-US" sz="2000" b="0" dirty="0" err="1">
              <a:solidFill>
                <a:schemeClr val="tx1"/>
              </a:solidFill>
            </a:rPr>
            <a:t>censura</a:t>
          </a:r>
          <a:r>
            <a:rPr lang="en-US" sz="2000" b="0" dirty="0">
              <a:solidFill>
                <a:schemeClr val="tx1"/>
              </a:solidFill>
            </a:rPr>
            <a:t>.</a:t>
          </a:r>
          <a:r>
            <a:rPr lang="en-US" sz="2000" b="1" dirty="0">
              <a:solidFill>
                <a:schemeClr val="tx1"/>
              </a:solidFill>
            </a:rPr>
            <a:t>
XI. </a:t>
          </a:r>
          <a:r>
            <a:rPr lang="en-US" sz="2000" b="1" dirty="0" err="1">
              <a:solidFill>
                <a:schemeClr val="tx1"/>
              </a:solidFill>
            </a:rPr>
            <a:t>Custodios</a:t>
          </a:r>
          <a:r>
            <a:rPr lang="en-US" sz="2000" b="1" dirty="0">
              <a:solidFill>
                <a:schemeClr val="tx1"/>
              </a:solidFill>
            </a:rPr>
            <a:t> - G. </a:t>
          </a:r>
          <a:r>
            <a:rPr lang="en-US" sz="2000" b="0" dirty="0" err="1">
              <a:solidFill>
                <a:schemeClr val="tx1"/>
              </a:solidFill>
            </a:rPr>
            <a:t>Considerar</a:t>
          </a:r>
          <a:r>
            <a:rPr lang="en-US" sz="2000" b="0" dirty="0">
              <a:solidFill>
                <a:schemeClr val="tx1"/>
              </a:solidFill>
            </a:rPr>
            <a:t> la </a:t>
          </a:r>
          <a:r>
            <a:rPr lang="en-US" sz="2000" b="0" dirty="0" err="1">
              <a:solidFill>
                <a:schemeClr val="tx1"/>
              </a:solidFill>
            </a:rPr>
            <a:t>solicitud</a:t>
          </a:r>
          <a:r>
            <a:rPr lang="en-US" sz="2000" b="0" dirty="0">
              <a:solidFill>
                <a:schemeClr val="tx1"/>
              </a:solidFill>
            </a:rPr>
            <a:t> de </a:t>
          </a:r>
          <a:r>
            <a:rPr lang="en-US" sz="2000" b="0" dirty="0" err="1">
              <a:solidFill>
                <a:schemeClr val="tx1"/>
              </a:solidFill>
            </a:rPr>
            <a:t>incluir</a:t>
          </a:r>
          <a:r>
            <a:rPr lang="en-US" sz="2000" b="0" dirty="0">
              <a:solidFill>
                <a:schemeClr val="tx1"/>
              </a:solidFill>
            </a:rPr>
            <a:t> la </a:t>
          </a:r>
          <a:r>
            <a:rPr lang="en-US" sz="2000" b="0" dirty="0" err="1">
              <a:solidFill>
                <a:schemeClr val="tx1"/>
              </a:solidFill>
            </a:rPr>
            <a:t>versión</a:t>
          </a:r>
          <a:r>
            <a:rPr lang="en-US" sz="2000" b="0" dirty="0">
              <a:solidFill>
                <a:schemeClr val="tx1"/>
              </a:solidFill>
            </a:rPr>
            <a:t> de A.A. </a:t>
          </a:r>
          <a:r>
            <a:rPr lang="en-US" sz="2000" b="0" dirty="0" err="1">
              <a:solidFill>
                <a:schemeClr val="tx1"/>
              </a:solidFill>
            </a:rPr>
            <a:t>llega</a:t>
          </a:r>
          <a:r>
            <a:rPr lang="en-US" sz="2000" b="0" dirty="0">
              <a:solidFill>
                <a:schemeClr val="tx1"/>
              </a:solidFill>
            </a:rPr>
            <a:t> a la </a:t>
          </a:r>
          <a:r>
            <a:rPr lang="en-US" sz="2000" b="0" dirty="0" err="1">
              <a:solidFill>
                <a:schemeClr val="tx1"/>
              </a:solidFill>
            </a:rPr>
            <a:t>mayoría</a:t>
          </a:r>
          <a:r>
            <a:rPr lang="en-US" sz="2000" b="0" dirty="0">
              <a:solidFill>
                <a:schemeClr val="tx1"/>
              </a:solidFill>
            </a:rPr>
            <a:t> de
</a:t>
          </a:r>
          <a:r>
            <a:rPr lang="en-US" sz="2000" b="0" dirty="0" err="1">
              <a:solidFill>
                <a:schemeClr val="tx1"/>
              </a:solidFill>
            </a:rPr>
            <a:t>edad</a:t>
          </a:r>
          <a:r>
            <a:rPr lang="en-US" sz="2000" b="0" dirty="0">
              <a:solidFill>
                <a:schemeClr val="tx1"/>
              </a:solidFill>
            </a:rPr>
            <a:t>, </a:t>
          </a:r>
          <a:r>
            <a:rPr lang="en-US" sz="2000" b="0" dirty="0" err="1">
              <a:solidFill>
                <a:schemeClr val="tx1"/>
              </a:solidFill>
            </a:rPr>
            <a:t>texto</a:t>
          </a:r>
          <a:r>
            <a:rPr lang="en-US" sz="2000" b="0" dirty="0">
              <a:solidFill>
                <a:schemeClr val="tx1"/>
              </a:solidFill>
            </a:rPr>
            <a:t> del Premio Lasker </a:t>
          </a:r>
          <a:r>
            <a:rPr lang="en-US" sz="2000" b="0" dirty="0" err="1">
              <a:solidFill>
                <a:schemeClr val="tx1"/>
              </a:solidFill>
            </a:rPr>
            <a:t>en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el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libro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Alcohólicos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Anónimos</a:t>
          </a:r>
          <a:r>
            <a:rPr lang="en-US" sz="2000" b="0" dirty="0">
              <a:solidFill>
                <a:schemeClr val="tx1"/>
              </a:solidFill>
            </a:rPr>
            <a:t>.
Nota: Este punto se </a:t>
          </a:r>
          <a:r>
            <a:rPr lang="en-US" sz="2000" b="0" dirty="0" err="1">
              <a:solidFill>
                <a:schemeClr val="tx1"/>
              </a:solidFill>
            </a:rPr>
            <a:t>remitió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desde</a:t>
          </a:r>
          <a:r>
            <a:rPr lang="en-US" sz="2000" b="0" dirty="0">
              <a:solidFill>
                <a:schemeClr val="tx1"/>
              </a:solidFill>
            </a:rPr>
            <a:t> la Agenda de </a:t>
          </a:r>
          <a:r>
            <a:rPr lang="en-US" sz="2000" b="0" dirty="0" err="1">
              <a:solidFill>
                <a:schemeClr val="tx1"/>
              </a:solidFill>
            </a:rPr>
            <a:t>Literatura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como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parte</a:t>
          </a:r>
          <a:r>
            <a:rPr lang="en-US" sz="2000" b="0" dirty="0">
              <a:solidFill>
                <a:schemeClr val="tx1"/>
              </a:solidFill>
            </a:rPr>
            <a:t> del Plan de </a:t>
          </a:r>
          <a:r>
            <a:rPr lang="en-US" sz="2000" b="0" dirty="0" err="1">
              <a:solidFill>
                <a:schemeClr val="tx1"/>
              </a:solidFill>
            </a:rPr>
            <a:t>Distribución</a:t>
          </a:r>
          <a:r>
            <a:rPr lang="en-US" sz="2000" b="0" dirty="0">
              <a:solidFill>
                <a:schemeClr val="tx1"/>
              </a:solidFill>
            </a:rPr>
            <a:t>
</a:t>
          </a:r>
          <a:r>
            <a:rPr lang="en-US" sz="2000" b="0" dirty="0" err="1">
              <a:solidFill>
                <a:schemeClr val="tx1"/>
              </a:solidFill>
            </a:rPr>
            <a:t>Equitativa</a:t>
          </a:r>
          <a:r>
            <a:rPr lang="en-US" sz="2000" b="0" dirty="0">
              <a:solidFill>
                <a:schemeClr val="tx1"/>
              </a:solidFill>
            </a:rPr>
            <a:t>.</a:t>
          </a:r>
          <a:r>
            <a:rPr lang="en-US" sz="2000" b="1" dirty="0">
              <a:solidFill>
                <a:schemeClr val="tx1"/>
              </a:solidFill>
            </a:rPr>
            <a:t>
XIII. </a:t>
          </a:r>
          <a:r>
            <a:rPr lang="en-US" sz="2000" b="1" dirty="0" err="1">
              <a:solidFill>
                <a:schemeClr val="tx1"/>
              </a:solidFill>
            </a:rPr>
            <a:t>Convenciones</a:t>
          </a:r>
          <a:r>
            <a:rPr lang="en-US" sz="2000" b="1" dirty="0">
              <a:solidFill>
                <a:schemeClr val="tx1"/>
              </a:solidFill>
            </a:rPr>
            <a:t> Internacionales/</a:t>
          </a:r>
          <a:r>
            <a:rPr lang="en-US" sz="2000" b="1" dirty="0" err="1">
              <a:solidFill>
                <a:schemeClr val="tx1"/>
              </a:solidFill>
            </a:rPr>
            <a:t>Foros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Regionales</a:t>
          </a:r>
          <a:r>
            <a:rPr lang="en-US" sz="2000" b="1" dirty="0">
              <a:solidFill>
                <a:schemeClr val="tx1"/>
              </a:solidFill>
            </a:rPr>
            <a:t> - C. </a:t>
          </a:r>
          <a:r>
            <a:rPr lang="en-US" sz="2000" b="0" dirty="0" err="1">
              <a:solidFill>
                <a:schemeClr val="tx1"/>
              </a:solidFill>
            </a:rPr>
            <a:t>Considerar</a:t>
          </a:r>
          <a:r>
            <a:rPr lang="en-US" sz="2000" b="0" dirty="0">
              <a:solidFill>
                <a:schemeClr val="tx1"/>
              </a:solidFill>
            </a:rPr>
            <a:t> que </a:t>
          </a:r>
          <a:r>
            <a:rPr lang="en-US" sz="2000" b="0" dirty="0" err="1">
              <a:solidFill>
                <a:schemeClr val="tx1"/>
              </a:solidFill>
            </a:rPr>
            <a:t>todas</a:t>
          </a:r>
          <a:r>
            <a:rPr lang="en-US" sz="2000" b="0" dirty="0">
              <a:solidFill>
                <a:schemeClr val="tx1"/>
              </a:solidFill>
            </a:rPr>
            <a:t> las </a:t>
          </a:r>
          <a:r>
            <a:rPr lang="en-US" sz="2000" b="0" dirty="0" err="1">
              <a:solidFill>
                <a:schemeClr val="tx1"/>
              </a:solidFill>
            </a:rPr>
            <a:t>banderas</a:t>
          </a:r>
          <a:r>
            <a:rPr lang="en-US" sz="2000" b="0" dirty="0">
              <a:solidFill>
                <a:schemeClr val="tx1"/>
              </a:solidFill>
            </a:rPr>
            <a:t>
de </a:t>
          </a:r>
          <a:r>
            <a:rPr lang="en-US" sz="2000" b="0" dirty="0" err="1">
              <a:solidFill>
                <a:schemeClr val="tx1"/>
              </a:solidFill>
            </a:rPr>
            <a:t>los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Estados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Soberanos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formen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parte</a:t>
          </a:r>
          <a:r>
            <a:rPr lang="en-US" sz="2000" b="0" dirty="0">
              <a:solidFill>
                <a:schemeClr val="tx1"/>
              </a:solidFill>
            </a:rPr>
            <a:t> de la </a:t>
          </a:r>
          <a:r>
            <a:rPr lang="en-US" sz="2000" b="0" dirty="0" err="1">
              <a:solidFill>
                <a:schemeClr val="tx1"/>
              </a:solidFill>
            </a:rPr>
            <a:t>Ceremonia</a:t>
          </a:r>
          <a:r>
            <a:rPr lang="en-US" sz="2000" b="0" dirty="0">
              <a:solidFill>
                <a:schemeClr val="tx1"/>
              </a:solidFill>
            </a:rPr>
            <a:t> de la Bandera </a:t>
          </a:r>
          <a:r>
            <a:rPr lang="en-US" sz="2000" b="0" dirty="0" err="1">
              <a:solidFill>
                <a:schemeClr val="tx1"/>
              </a:solidFill>
            </a:rPr>
            <a:t>en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una</a:t>
          </a:r>
          <a:r>
            <a:rPr lang="en-US" sz="2000" b="0" dirty="0">
              <a:solidFill>
                <a:schemeClr val="tx1"/>
              </a:solidFill>
            </a:rPr>
            <a:t> </a:t>
          </a:r>
          <a:r>
            <a:rPr lang="en-US" sz="2000" b="0" dirty="0" err="1">
              <a:solidFill>
                <a:schemeClr val="tx1"/>
              </a:solidFill>
            </a:rPr>
            <a:t>Convención</a:t>
          </a:r>
          <a:r>
            <a:rPr lang="en-US" sz="2000" b="0" dirty="0">
              <a:solidFill>
                <a:schemeClr val="tx1"/>
              </a:solidFill>
            </a:rPr>
            <a:t>
Internacional. </a:t>
          </a:r>
          <a:r>
            <a:rPr lang="en-US" sz="2000" b="1" dirty="0">
              <a:solidFill>
                <a:schemeClr val="tx1"/>
              </a:solidFill>
            </a:rPr>
            <a:t>
VI. </a:t>
          </a:r>
          <a:r>
            <a:rPr lang="en-US" sz="2000" b="1" dirty="0" err="1">
              <a:solidFill>
                <a:schemeClr val="tx1"/>
              </a:solidFill>
            </a:rPr>
            <a:t>Literatura</a:t>
          </a:r>
          <a:r>
            <a:rPr lang="en-US" sz="2000" b="1" dirty="0">
              <a:solidFill>
                <a:schemeClr val="tx1"/>
              </a:solidFill>
            </a:rPr>
            <a:t> - K. </a:t>
          </a:r>
          <a:r>
            <a:rPr lang="en-US" sz="2000" b="0" dirty="0" err="1">
              <a:solidFill>
                <a:schemeClr val="tx1"/>
              </a:solidFill>
            </a:rPr>
            <a:t>Considerar</a:t>
          </a:r>
          <a:r>
            <a:rPr lang="en-US" sz="2000" b="0" dirty="0">
              <a:solidFill>
                <a:schemeClr val="tx1"/>
              </a:solidFill>
            </a:rPr>
            <a:t> la </a:t>
          </a:r>
          <a:r>
            <a:rPr lang="en-US" sz="2000" b="0" dirty="0" err="1">
              <a:solidFill>
                <a:schemeClr val="tx1"/>
              </a:solidFill>
            </a:rPr>
            <a:t>solicitud</a:t>
          </a:r>
          <a:r>
            <a:rPr lang="en-US" sz="2000" b="0" dirty="0">
              <a:solidFill>
                <a:schemeClr val="tx1"/>
              </a:solidFill>
            </a:rPr>
            <a:t> de </a:t>
          </a:r>
          <a:r>
            <a:rPr lang="en-US" sz="2000" b="0" dirty="0" err="1">
              <a:solidFill>
                <a:schemeClr val="tx1"/>
              </a:solidFill>
            </a:rPr>
            <a:t>actualización</a:t>
          </a:r>
          <a:r>
            <a:rPr lang="en-US" sz="2000" b="0" dirty="0">
              <a:solidFill>
                <a:schemeClr val="tx1"/>
              </a:solidFill>
            </a:rPr>
            <a:t> del </a:t>
          </a:r>
          <a:r>
            <a:rPr lang="en-US" sz="2000" b="0" dirty="0" err="1">
              <a:solidFill>
                <a:schemeClr val="tx1"/>
              </a:solidFill>
            </a:rPr>
            <a:t>libro</a:t>
          </a:r>
          <a:r>
            <a:rPr lang="en-US" sz="2000" b="0" dirty="0">
              <a:solidFill>
                <a:schemeClr val="tx1"/>
              </a:solidFill>
            </a:rPr>
            <a:t> Vivir </a:t>
          </a:r>
          <a:r>
            <a:rPr lang="en-US" sz="2000" b="0" dirty="0" err="1">
              <a:solidFill>
                <a:schemeClr val="tx1"/>
              </a:solidFill>
            </a:rPr>
            <a:t>sobrio</a:t>
          </a:r>
          <a:r>
            <a:rPr lang="en-US" sz="2000" b="0" dirty="0">
              <a:solidFill>
                <a:schemeClr val="tx1"/>
              </a:solidFill>
            </a:rPr>
            <a:t>. </a:t>
          </a:r>
        </a:p>
      </dgm:t>
    </dgm:pt>
    <dgm:pt modelId="{D098957F-2ECC-43AE-8B82-3F8FBAC1A537}" type="parTrans" cxnId="{6EB0867B-4037-4558-B5C6-EAD6279D757D}">
      <dgm:prSet/>
      <dgm:spPr/>
      <dgm:t>
        <a:bodyPr/>
        <a:lstStyle/>
        <a:p>
          <a:endParaRPr lang="en-US"/>
        </a:p>
      </dgm:t>
    </dgm:pt>
    <dgm:pt modelId="{9359C9E6-EF00-4884-843A-67298AE0DBA6}" type="sibTrans" cxnId="{6EB0867B-4037-4558-B5C6-EAD6279D757D}">
      <dgm:prSet/>
      <dgm:spPr/>
      <dgm:t>
        <a:bodyPr/>
        <a:lstStyle/>
        <a:p>
          <a:endParaRPr lang="en-US"/>
        </a:p>
      </dgm:t>
    </dgm:pt>
    <dgm:pt modelId="{F8F65429-C5B8-EC49-86C9-902FB198B08B}">
      <dgm:prSet/>
      <dgm:spPr/>
      <dgm:t>
        <a:bodyPr/>
        <a:lstStyle/>
        <a:p>
          <a:pPr>
            <a:buNone/>
          </a:pPr>
          <a:endParaRPr lang="en-US" sz="1500" b="1" dirty="0">
            <a:solidFill>
              <a:srgbClr val="FF0000"/>
            </a:solidFill>
          </a:endParaRPr>
        </a:p>
      </dgm:t>
    </dgm:pt>
    <dgm:pt modelId="{66AAAF65-F56C-484D-81A4-DC483B947DA9}" type="parTrans" cxnId="{B272988C-F096-774B-A1C6-2D2649546085}">
      <dgm:prSet/>
      <dgm:spPr/>
      <dgm:t>
        <a:bodyPr/>
        <a:lstStyle/>
        <a:p>
          <a:endParaRPr lang="en-US"/>
        </a:p>
      </dgm:t>
    </dgm:pt>
    <dgm:pt modelId="{300A0260-A32A-6E4C-B275-2AA484E3AFFB}" type="sibTrans" cxnId="{B272988C-F096-774B-A1C6-2D2649546085}">
      <dgm:prSet/>
      <dgm:spPr/>
      <dgm:t>
        <a:bodyPr/>
        <a:lstStyle/>
        <a:p>
          <a:endParaRPr lang="en-US"/>
        </a:p>
      </dgm:t>
    </dgm:pt>
    <dgm:pt modelId="{FF712D97-C734-6A4A-A25C-46BD6AF18FF7}">
      <dgm:prSet/>
      <dgm:spPr/>
      <dgm:t>
        <a:bodyPr/>
        <a:lstStyle/>
        <a:p>
          <a:pPr>
            <a:buNone/>
          </a:pPr>
          <a:r>
            <a:rPr lang="en-US" sz="1500" b="1" dirty="0">
              <a:solidFill>
                <a:srgbClr val="FF0000"/>
              </a:solidFill>
            </a:rPr>
            <a:t>
</a:t>
          </a:r>
          <a:endParaRPr lang="en-US" sz="1500" dirty="0">
            <a:solidFill>
              <a:srgbClr val="FF0000"/>
            </a:solidFill>
          </a:endParaRPr>
        </a:p>
      </dgm:t>
    </dgm:pt>
    <dgm:pt modelId="{D5114EBE-4911-DB43-92EC-1AB5ABB0A9E0}" type="parTrans" cxnId="{1593905C-03CE-E240-B362-AF3D630582A5}">
      <dgm:prSet/>
      <dgm:spPr/>
      <dgm:t>
        <a:bodyPr/>
        <a:lstStyle/>
        <a:p>
          <a:endParaRPr lang="en-US"/>
        </a:p>
      </dgm:t>
    </dgm:pt>
    <dgm:pt modelId="{79EF7331-D23D-E24A-9141-BD304B45C940}" type="sibTrans" cxnId="{1593905C-03CE-E240-B362-AF3D630582A5}">
      <dgm:prSet/>
      <dgm:spPr/>
      <dgm:t>
        <a:bodyPr/>
        <a:lstStyle/>
        <a:p>
          <a:endParaRPr lang="en-US"/>
        </a:p>
      </dgm:t>
    </dgm:pt>
    <dgm:pt modelId="{1D194C30-DF86-8D4B-9A31-A757D8B8A5CF}" type="pres">
      <dgm:prSet presAssocID="{08D9D5A0-FAC0-4A16-94A9-7FD7E48EB1E4}" presName="linear" presStyleCnt="0">
        <dgm:presLayoutVars>
          <dgm:animLvl val="lvl"/>
          <dgm:resizeHandles val="exact"/>
        </dgm:presLayoutVars>
      </dgm:prSet>
      <dgm:spPr/>
    </dgm:pt>
    <dgm:pt modelId="{D2B54836-D5E3-D545-B686-54AF27643226}" type="pres">
      <dgm:prSet presAssocID="{C4D0B1BE-DE72-4E2E-93E7-65A57D340B4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5DD65EF-7E41-6E46-A62A-0E4BCCC07236}" type="pres">
      <dgm:prSet presAssocID="{C4D0B1BE-DE72-4E2E-93E7-65A57D340B4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1B75517-9079-1C42-AF70-BFD6EBEBAE22}" type="presOf" srcId="{FC55B8EC-9AD4-4596-967F-22902EB8AE34}" destId="{65DD65EF-7E41-6E46-A62A-0E4BCCC07236}" srcOrd="0" destOrd="0" presId="urn:microsoft.com/office/officeart/2005/8/layout/vList2"/>
    <dgm:cxn modelId="{2637831A-98FA-9E49-8212-039AA0AFEC8C}" type="presOf" srcId="{FF712D97-C734-6A4A-A25C-46BD6AF18FF7}" destId="{65DD65EF-7E41-6E46-A62A-0E4BCCC07236}" srcOrd="0" destOrd="2" presId="urn:microsoft.com/office/officeart/2005/8/layout/vList2"/>
    <dgm:cxn modelId="{B1550F37-5225-1A47-8ACF-1EF66E0CA02C}" type="presOf" srcId="{F8F65429-C5B8-EC49-86C9-902FB198B08B}" destId="{65DD65EF-7E41-6E46-A62A-0E4BCCC07236}" srcOrd="0" destOrd="1" presId="urn:microsoft.com/office/officeart/2005/8/layout/vList2"/>
    <dgm:cxn modelId="{9A94AE43-FA53-A846-99FC-16F17DB3E064}" type="presOf" srcId="{C4D0B1BE-DE72-4E2E-93E7-65A57D340B40}" destId="{D2B54836-D5E3-D545-B686-54AF27643226}" srcOrd="0" destOrd="0" presId="urn:microsoft.com/office/officeart/2005/8/layout/vList2"/>
    <dgm:cxn modelId="{1593905C-03CE-E240-B362-AF3D630582A5}" srcId="{C4D0B1BE-DE72-4E2E-93E7-65A57D340B40}" destId="{FF712D97-C734-6A4A-A25C-46BD6AF18FF7}" srcOrd="2" destOrd="0" parTransId="{D5114EBE-4911-DB43-92EC-1AB5ABB0A9E0}" sibTransId="{79EF7331-D23D-E24A-9141-BD304B45C940}"/>
    <dgm:cxn modelId="{6EB0867B-4037-4558-B5C6-EAD6279D757D}" srcId="{C4D0B1BE-DE72-4E2E-93E7-65A57D340B40}" destId="{FC55B8EC-9AD4-4596-967F-22902EB8AE34}" srcOrd="0" destOrd="0" parTransId="{D098957F-2ECC-43AE-8B82-3F8FBAC1A537}" sibTransId="{9359C9E6-EF00-4884-843A-67298AE0DBA6}"/>
    <dgm:cxn modelId="{B272988C-F096-774B-A1C6-2D2649546085}" srcId="{C4D0B1BE-DE72-4E2E-93E7-65A57D340B40}" destId="{F8F65429-C5B8-EC49-86C9-902FB198B08B}" srcOrd="1" destOrd="0" parTransId="{66AAAF65-F56C-484D-81A4-DC483B947DA9}" sibTransId="{300A0260-A32A-6E4C-B275-2AA484E3AFFB}"/>
    <dgm:cxn modelId="{BF67BB9D-47FC-B44B-8AC9-6D273AAF4B63}" type="presOf" srcId="{08D9D5A0-FAC0-4A16-94A9-7FD7E48EB1E4}" destId="{1D194C30-DF86-8D4B-9A31-A757D8B8A5CF}" srcOrd="0" destOrd="0" presId="urn:microsoft.com/office/officeart/2005/8/layout/vList2"/>
    <dgm:cxn modelId="{9B9FA9D2-C7E9-472E-BA12-B7A3CDA10EDA}" srcId="{08D9D5A0-FAC0-4A16-94A9-7FD7E48EB1E4}" destId="{C4D0B1BE-DE72-4E2E-93E7-65A57D340B40}" srcOrd="0" destOrd="0" parTransId="{00B353E1-AB47-43EE-AFF1-DB02102AD897}" sibTransId="{B66A9E77-F62C-4418-B350-8F6006B8B0B4}"/>
    <dgm:cxn modelId="{2B9EF6EF-CD03-534C-A2DF-A2210DDA06C9}" type="presParOf" srcId="{1D194C30-DF86-8D4B-9A31-A757D8B8A5CF}" destId="{D2B54836-D5E3-D545-B686-54AF27643226}" srcOrd="0" destOrd="0" presId="urn:microsoft.com/office/officeart/2005/8/layout/vList2"/>
    <dgm:cxn modelId="{082F0806-3850-8647-9476-F9E10921085E}" type="presParOf" srcId="{1D194C30-DF86-8D4B-9A31-A757D8B8A5CF}" destId="{65DD65EF-7E41-6E46-A62A-0E4BCCC072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D9D5A0-FAC0-4A16-94A9-7FD7E48EB1E4}" type="doc">
      <dgm:prSet loTypeId="urn:microsoft.com/office/officeart/2005/8/layout/vList2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50E6CC-25AA-42A2-AE4B-726C9321F5C0}">
      <dgm:prSet custT="1"/>
      <dgm:spPr/>
      <dgm:t>
        <a:bodyPr/>
        <a:lstStyle/>
        <a:p>
          <a:pPr indent="0">
            <a:buFont typeface="Arial" panose="020B0604020202020204" pitchFamily="34" charset="0"/>
            <a:buNone/>
          </a:pPr>
          <a:r>
            <a:rPr lang="en-US" sz="2000" b="1" dirty="0"/>
            <a:t>III. </a:t>
          </a:r>
          <a:r>
            <a:rPr lang="en-US" sz="2000" b="1" dirty="0" err="1"/>
            <a:t>Correcciones</a:t>
          </a:r>
          <a:r>
            <a:rPr lang="en-US" sz="2000" b="1" dirty="0"/>
            <a:t> - C. </a:t>
          </a:r>
          <a:r>
            <a:rPr lang="en-US" sz="2000" b="0" dirty="0" err="1"/>
            <a:t>Revisar</a:t>
          </a:r>
          <a:r>
            <a:rPr lang="en-US" sz="2000" b="0" dirty="0"/>
            <a:t> </a:t>
          </a:r>
          <a:r>
            <a:rPr lang="en-US" sz="2000" b="0" dirty="0" err="1"/>
            <a:t>los</a:t>
          </a:r>
          <a:r>
            <a:rPr lang="en-US" sz="2000" b="0" dirty="0"/>
            <a:t> Datos del Proveedor de </a:t>
          </a:r>
          <a:r>
            <a:rPr lang="en-US" sz="2000" b="0" dirty="0" err="1"/>
            <a:t>Tabletas</a:t>
          </a:r>
          <a:r>
            <a:rPr lang="en-US" sz="2000" b="0" dirty="0"/>
            <a:t> </a:t>
          </a:r>
          <a:r>
            <a:rPr lang="en-US" sz="2000" b="0" dirty="0" err="1"/>
            <a:t>Edovo</a:t>
          </a:r>
          <a:r>
            <a:rPr lang="en-US" sz="2000" b="0" dirty="0"/>
            <a:t>. </a:t>
          </a:r>
          <a:r>
            <a:rPr lang="en-US" sz="2000" b="1" dirty="0"/>
            <a:t>
VI. </a:t>
          </a:r>
          <a:r>
            <a:rPr lang="en-US" sz="2000" b="1" dirty="0" err="1"/>
            <a:t>Literatura</a:t>
          </a:r>
          <a:r>
            <a:rPr lang="en-US" sz="2000" b="1" dirty="0"/>
            <a:t> - J. </a:t>
          </a:r>
          <a:r>
            <a:rPr lang="en-US" sz="2000" b="0" dirty="0" err="1"/>
            <a:t>Considerar</a:t>
          </a:r>
          <a:r>
            <a:rPr lang="en-US" sz="2000" b="0" dirty="0"/>
            <a:t> la </a:t>
          </a:r>
          <a:r>
            <a:rPr lang="en-US" sz="2000" b="0" dirty="0" err="1"/>
            <a:t>solicitud</a:t>
          </a:r>
          <a:r>
            <a:rPr lang="en-US" sz="2000" b="0" dirty="0"/>
            <a:t> de que </a:t>
          </a:r>
          <a:r>
            <a:rPr lang="en-US" sz="2000" b="0" dirty="0" err="1"/>
            <a:t>los</a:t>
          </a:r>
          <a:r>
            <a:rPr lang="en-US" sz="2000" b="0" dirty="0"/>
            <a:t> Doce </a:t>
          </a:r>
          <a:r>
            <a:rPr lang="en-US" sz="2000" b="0" dirty="0" err="1"/>
            <a:t>Conceptos</a:t>
          </a:r>
          <a:r>
            <a:rPr lang="en-US" sz="2000" b="0" dirty="0"/>
            <a:t> para </a:t>
          </a:r>
          <a:r>
            <a:rPr lang="en-US" sz="2000" b="0" dirty="0" err="1"/>
            <a:t>el</a:t>
          </a:r>
          <a:r>
            <a:rPr lang="en-US" sz="2000" b="0" dirty="0"/>
            <a:t> </a:t>
          </a:r>
          <a:r>
            <a:rPr lang="en-US" sz="2000" b="0" dirty="0" err="1"/>
            <a:t>Servicio</a:t>
          </a:r>
          <a:r>
            <a:rPr lang="en-US" sz="2000" b="0" dirty="0"/>
            <a:t> Mundial y </a:t>
          </a:r>
          <a:r>
            <a:rPr lang="en-US" sz="2000" b="0" dirty="0" err="1"/>
            <a:t>los</a:t>
          </a:r>
          <a:r>
            <a:rPr lang="en-US" sz="2000" b="0" dirty="0"/>
            <a:t> </a:t>
          </a:r>
          <a:r>
            <a:rPr lang="en-US" sz="2000" b="0" dirty="0" err="1"/>
            <a:t>ensayos</a:t>
          </a:r>
          <a:r>
            <a:rPr lang="en-US" sz="2000" b="0" dirty="0"/>
            <a:t> </a:t>
          </a:r>
          <a:r>
            <a:rPr lang="en-US" sz="2000" b="0" dirty="0" err="1"/>
            <a:t>sobre</a:t>
          </a:r>
          <a:r>
            <a:rPr lang="en-US" sz="2000" b="0" dirty="0"/>
            <a:t> </a:t>
          </a:r>
          <a:r>
            <a:rPr lang="en-US" sz="2000" b="0" dirty="0" err="1"/>
            <a:t>los</a:t>
          </a:r>
          <a:r>
            <a:rPr lang="en-US" sz="2000" b="0" dirty="0"/>
            <a:t> Doce </a:t>
          </a:r>
          <a:r>
            <a:rPr lang="en-US" sz="2000" b="0" dirty="0" err="1"/>
            <a:t>Conceptos</a:t>
          </a:r>
          <a:r>
            <a:rPr lang="en-US" sz="2000" b="0" dirty="0"/>
            <a:t> para </a:t>
          </a:r>
          <a:r>
            <a:rPr lang="en-US" sz="2000" b="0" dirty="0" err="1"/>
            <a:t>el</a:t>
          </a:r>
          <a:r>
            <a:rPr lang="en-US" sz="2000" b="0" dirty="0"/>
            <a:t> </a:t>
          </a:r>
          <a:r>
            <a:rPr lang="en-US" sz="2000" b="0" dirty="0" err="1"/>
            <a:t>Servicio</a:t>
          </a:r>
          <a:r>
            <a:rPr lang="en-US" sz="2000" b="0" dirty="0"/>
            <a:t> Mundial se </a:t>
          </a:r>
          <a:r>
            <a:rPr lang="en-US" sz="2000" b="0" dirty="0" err="1"/>
            <a:t>incluyan</a:t>
          </a:r>
          <a:r>
            <a:rPr lang="en-US" sz="2000" b="0" dirty="0"/>
            <a:t> </a:t>
          </a:r>
          <a:r>
            <a:rPr lang="en-US" sz="2000" b="0" dirty="0" err="1"/>
            <a:t>en</a:t>
          </a:r>
          <a:r>
            <a:rPr lang="en-US" sz="2000" b="0" dirty="0"/>
            <a:t> la </a:t>
          </a:r>
          <a:r>
            <a:rPr lang="en-US" sz="2000" b="0" dirty="0" err="1"/>
            <a:t>publicación</a:t>
          </a:r>
          <a:r>
            <a:rPr lang="en-US" sz="2000" b="0" dirty="0"/>
            <a:t> actual, Los Doce Pasos y las Doce </a:t>
          </a:r>
          <a:r>
            <a:rPr lang="en-US" sz="2000" b="0" dirty="0" err="1"/>
            <a:t>Tradiciones</a:t>
          </a:r>
          <a:r>
            <a:rPr lang="en-US" sz="2000" b="0" dirty="0"/>
            <a:t>. </a:t>
          </a:r>
          <a:r>
            <a:rPr lang="en-US" sz="2000" b="1" dirty="0"/>
            <a:t>
</a:t>
          </a:r>
          <a:r>
            <a:rPr lang="en-US" sz="2000" b="1" dirty="0">
              <a:solidFill>
                <a:srgbClr val="FF0000"/>
              </a:solidFill>
            </a:rPr>
            <a:t>VII. Política/</a:t>
          </a:r>
          <a:r>
            <a:rPr lang="en-US" sz="2000" b="1" dirty="0" err="1">
              <a:solidFill>
                <a:srgbClr val="FF0000"/>
              </a:solidFill>
            </a:rPr>
            <a:t>Admisiones</a:t>
          </a:r>
          <a:r>
            <a:rPr lang="en-US" sz="2000" b="1" dirty="0">
              <a:solidFill>
                <a:srgbClr val="FF0000"/>
              </a:solidFill>
            </a:rPr>
            <a:t> - E. </a:t>
          </a:r>
          <a:r>
            <a:rPr lang="en-US" sz="2000" b="0" dirty="0" err="1">
              <a:solidFill>
                <a:srgbClr val="FF0000"/>
              </a:solidFill>
            </a:rPr>
            <a:t>Considerar</a:t>
          </a:r>
          <a:r>
            <a:rPr lang="en-US" sz="2000" b="0" dirty="0">
              <a:solidFill>
                <a:srgbClr val="FF0000"/>
              </a:solidFill>
            </a:rPr>
            <a:t> la </a:t>
          </a:r>
          <a:r>
            <a:rPr lang="en-US" sz="2000" b="0" dirty="0" err="1">
              <a:solidFill>
                <a:srgbClr val="FF0000"/>
              </a:solidFill>
            </a:rPr>
            <a:t>solicitud</a:t>
          </a:r>
          <a:r>
            <a:rPr lang="en-US" sz="2000" b="0" dirty="0">
              <a:solidFill>
                <a:srgbClr val="FF0000"/>
              </a:solidFill>
            </a:rPr>
            <a:t> de que se </a:t>
          </a:r>
          <a:r>
            <a:rPr lang="en-US" sz="2000" b="0" dirty="0" err="1">
              <a:solidFill>
                <a:srgbClr val="FF0000"/>
              </a:solidFill>
            </a:rPr>
            <a:t>requiera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una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Supermayoría</a:t>
          </a:r>
          <a:r>
            <a:rPr lang="en-US" sz="2000" b="0" dirty="0">
              <a:solidFill>
                <a:srgbClr val="FF0000"/>
              </a:solidFill>
            </a:rPr>
            <a:t> de </a:t>
          </a:r>
          <a:r>
            <a:rPr lang="en-US" sz="2000" b="0" dirty="0" err="1">
              <a:solidFill>
                <a:srgbClr val="FF0000"/>
              </a:solidFill>
            </a:rPr>
            <a:t>miembros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votantes</a:t>
          </a:r>
          <a:r>
            <a:rPr lang="en-US" sz="2000" b="0" dirty="0">
              <a:solidFill>
                <a:srgbClr val="FF0000"/>
              </a:solidFill>
            </a:rPr>
            <a:t> para </a:t>
          </a:r>
          <a:r>
            <a:rPr lang="en-US" sz="2000" b="0" dirty="0" err="1">
              <a:solidFill>
                <a:srgbClr val="FF0000"/>
              </a:solidFill>
            </a:rPr>
            <a:t>cambiar</a:t>
          </a:r>
          <a:r>
            <a:rPr lang="en-US" sz="2000" b="0" dirty="0">
              <a:solidFill>
                <a:srgbClr val="FF0000"/>
              </a:solidFill>
            </a:rPr>
            <a:t> o </a:t>
          </a:r>
          <a:r>
            <a:rPr lang="en-US" sz="2000" b="0" dirty="0" err="1">
              <a:solidFill>
                <a:srgbClr val="FF0000"/>
              </a:solidFill>
            </a:rPr>
            <a:t>enmendar</a:t>
          </a:r>
          <a:r>
            <a:rPr lang="en-US" sz="2000" b="0" dirty="0">
              <a:solidFill>
                <a:srgbClr val="FF0000"/>
              </a:solidFill>
            </a:rPr>
            <a:t> la </a:t>
          </a:r>
          <a:r>
            <a:rPr lang="en-US" sz="2000" b="0" dirty="0" err="1">
              <a:solidFill>
                <a:srgbClr val="FF0000"/>
              </a:solidFill>
            </a:rPr>
            <a:t>Literatura</a:t>
          </a:r>
          <a:r>
            <a:rPr lang="en-US" sz="2000" b="0" dirty="0">
              <a:solidFill>
                <a:srgbClr val="FF0000"/>
              </a:solidFill>
            </a:rPr>
            <a:t> de </a:t>
          </a:r>
          <a:r>
            <a:rPr lang="en-US" sz="2000" b="0" dirty="0" err="1">
              <a:solidFill>
                <a:srgbClr val="FF0000"/>
              </a:solidFill>
            </a:rPr>
            <a:t>los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Fundadores</a:t>
          </a:r>
          <a:r>
            <a:rPr lang="en-US" sz="2000" b="0" dirty="0">
              <a:solidFill>
                <a:srgbClr val="FF0000"/>
              </a:solidFill>
            </a:rPr>
            <a:t>. </a:t>
          </a:r>
          <a:r>
            <a:rPr lang="en-US" sz="2000" b="1" dirty="0">
              <a:solidFill>
                <a:srgbClr val="FF0000"/>
              </a:solidFill>
            </a:rPr>
            <a:t>
X. Informe y Carta - B. </a:t>
          </a:r>
          <a:r>
            <a:rPr lang="en-US" sz="2000" b="0" dirty="0" err="1">
              <a:solidFill>
                <a:srgbClr val="FF0000"/>
              </a:solidFill>
            </a:rPr>
            <a:t>Considerar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una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solicitud</a:t>
          </a:r>
          <a:r>
            <a:rPr lang="en-US" sz="2000" b="0" dirty="0">
              <a:solidFill>
                <a:srgbClr val="FF0000"/>
              </a:solidFill>
            </a:rPr>
            <a:t> para </a:t>
          </a:r>
          <a:r>
            <a:rPr lang="en-US" sz="2000" b="0" dirty="0" err="1">
              <a:solidFill>
                <a:srgbClr val="FF0000"/>
              </a:solidFill>
            </a:rPr>
            <a:t>expandir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el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Artículo</a:t>
          </a:r>
          <a:r>
            <a:rPr lang="en-US" sz="2000" b="0" dirty="0">
              <a:solidFill>
                <a:srgbClr val="FF0000"/>
              </a:solidFill>
            </a:rPr>
            <a:t> Tres </a:t>
          </a:r>
          <a:r>
            <a:rPr lang="en-US" sz="2000" b="0" dirty="0" err="1">
              <a:solidFill>
                <a:srgbClr val="FF0000"/>
              </a:solidFill>
            </a:rPr>
            <a:t>en</a:t>
          </a:r>
          <a:r>
            <a:rPr lang="en-US" sz="2000" b="0" dirty="0">
              <a:solidFill>
                <a:srgbClr val="FF0000"/>
              </a:solidFill>
            </a:rPr>
            <a:t> la Carta de la
</a:t>
          </a:r>
          <a:r>
            <a:rPr lang="en-US" sz="2000" b="0" dirty="0" err="1">
              <a:solidFill>
                <a:srgbClr val="FF0000"/>
              </a:solidFill>
            </a:rPr>
            <a:t>Conferencia</a:t>
          </a:r>
          <a:r>
            <a:rPr lang="en-US" sz="2000" b="0" dirty="0">
              <a:solidFill>
                <a:srgbClr val="FF0000"/>
              </a:solidFill>
            </a:rPr>
            <a:t> para </a:t>
          </a:r>
          <a:r>
            <a:rPr lang="en-US" sz="2000" b="0" dirty="0" err="1">
              <a:solidFill>
                <a:srgbClr val="FF0000"/>
              </a:solidFill>
            </a:rPr>
            <a:t>proteger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los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escritos</a:t>
          </a:r>
          <a:r>
            <a:rPr lang="en-US" sz="2000" b="0" dirty="0">
              <a:solidFill>
                <a:srgbClr val="FF0000"/>
              </a:solidFill>
            </a:rPr>
            <a:t> de </a:t>
          </a:r>
          <a:r>
            <a:rPr lang="en-US" sz="2000" b="0" dirty="0" err="1">
              <a:solidFill>
                <a:srgbClr val="FF0000"/>
              </a:solidFill>
            </a:rPr>
            <a:t>los</a:t>
          </a:r>
          <a:r>
            <a:rPr lang="en-US" sz="2000" b="0" dirty="0">
              <a:solidFill>
                <a:srgbClr val="FF0000"/>
              </a:solidFill>
            </a:rPr>
            <a:t> </a:t>
          </a:r>
          <a:r>
            <a:rPr lang="en-US" sz="2000" b="0" dirty="0" err="1">
              <a:solidFill>
                <a:srgbClr val="FF0000"/>
              </a:solidFill>
            </a:rPr>
            <a:t>cofundadores</a:t>
          </a:r>
          <a:r>
            <a:rPr lang="en-US" sz="2000" b="0" dirty="0">
              <a:solidFill>
                <a:srgbClr val="FF0000"/>
              </a:solidFill>
            </a:rPr>
            <a:t>. </a:t>
          </a:r>
          <a:r>
            <a:rPr lang="en-US" sz="2000" b="1" dirty="0"/>
            <a:t>
X. </a:t>
          </a:r>
          <a:r>
            <a:rPr lang="en-US" sz="2000" b="1" dirty="0" err="1"/>
            <a:t>Tratamiento</a:t>
          </a:r>
          <a:r>
            <a:rPr lang="en-US" sz="2000" b="1" dirty="0"/>
            <a:t> y </a:t>
          </a:r>
          <a:r>
            <a:rPr lang="en-US" sz="2000" b="1" dirty="0" err="1"/>
            <a:t>Accesibilidad</a:t>
          </a:r>
          <a:r>
            <a:rPr lang="en-US" sz="2000" b="1" dirty="0"/>
            <a:t> - D. </a:t>
          </a:r>
          <a:r>
            <a:rPr lang="en-US" sz="2000" b="0" dirty="0" err="1"/>
            <a:t>Revisar</a:t>
          </a:r>
          <a:r>
            <a:rPr lang="en-US" sz="2000" b="0" dirty="0"/>
            <a:t> </a:t>
          </a:r>
          <a:r>
            <a:rPr lang="en-US" sz="2000" b="0" dirty="0" err="1"/>
            <a:t>el</a:t>
          </a:r>
          <a:r>
            <a:rPr lang="en-US" sz="2000" b="0" dirty="0"/>
            <a:t> </a:t>
          </a:r>
          <a:r>
            <a:rPr lang="en-US" sz="2000" b="0" dirty="0" err="1"/>
            <a:t>informe</a:t>
          </a:r>
          <a:r>
            <a:rPr lang="en-US" sz="2000" b="0" dirty="0"/>
            <a:t> de </a:t>
          </a:r>
          <a:r>
            <a:rPr lang="en-US" sz="2000" b="0" dirty="0" err="1"/>
            <a:t>progreso</a:t>
          </a:r>
          <a:r>
            <a:rPr lang="en-US" sz="2000" b="0" dirty="0"/>
            <a:t> </a:t>
          </a:r>
          <a:r>
            <a:rPr lang="en-US" sz="2000" b="0" dirty="0" err="1"/>
            <a:t>sobre</a:t>
          </a:r>
          <a:r>
            <a:rPr lang="en-US" sz="2000" b="0" dirty="0"/>
            <a:t> la </a:t>
          </a:r>
          <a:r>
            <a:rPr lang="en-US" sz="2000" b="0" dirty="0" err="1"/>
            <a:t>actualización</a:t>
          </a:r>
          <a:r>
            <a:rPr lang="en-US" sz="2000" b="0" dirty="0"/>
            <a:t> del material de </a:t>
          </a:r>
          <a:r>
            <a:rPr lang="en-US" sz="2000" b="0" dirty="0" err="1"/>
            <a:t>servicio</a:t>
          </a:r>
          <a:r>
            <a:rPr lang="en-US" sz="2000" b="0" dirty="0"/>
            <a:t> con </a:t>
          </a:r>
          <a:r>
            <a:rPr lang="en-US" sz="2000" b="0" dirty="0" err="1"/>
            <a:t>experiencia</a:t>
          </a:r>
          <a:r>
            <a:rPr lang="en-US" sz="2000" b="0" dirty="0"/>
            <a:t> </a:t>
          </a:r>
          <a:r>
            <a:rPr lang="en-US" sz="2000" b="0" dirty="0" err="1"/>
            <a:t>compartida</a:t>
          </a:r>
          <a:r>
            <a:rPr lang="en-US" sz="2000" b="0" dirty="0"/>
            <a:t> de </a:t>
          </a:r>
          <a:r>
            <a:rPr lang="en-US" sz="2000" b="0" dirty="0" err="1"/>
            <a:t>alcohólicos</a:t>
          </a:r>
          <a:r>
            <a:rPr lang="en-US" sz="2000" b="0" dirty="0"/>
            <a:t> </a:t>
          </a:r>
          <a:r>
            <a:rPr lang="en-US" sz="2000" b="0" dirty="0" err="1"/>
            <a:t>neurodivergentes</a:t>
          </a:r>
          <a:r>
            <a:rPr lang="en-US" sz="2000" b="0" dirty="0"/>
            <a:t>.</a:t>
          </a:r>
          <a:r>
            <a:rPr lang="en-US" sz="2000" b="1" dirty="0"/>
            <a:t>
XIII. </a:t>
          </a:r>
          <a:r>
            <a:rPr lang="en-US" sz="2000" b="1" dirty="0" err="1"/>
            <a:t>Convenciones</a:t>
          </a:r>
          <a:r>
            <a:rPr lang="en-US" sz="2000" b="1" dirty="0"/>
            <a:t> Internacionales/</a:t>
          </a:r>
          <a:r>
            <a:rPr lang="en-US" sz="2000" b="1" dirty="0" err="1"/>
            <a:t>Foros</a:t>
          </a:r>
          <a:r>
            <a:rPr lang="en-US" sz="2000" b="1" dirty="0"/>
            <a:t> </a:t>
          </a:r>
          <a:r>
            <a:rPr lang="en-US" sz="2000" b="1" dirty="0" err="1"/>
            <a:t>Regionales</a:t>
          </a:r>
          <a:r>
            <a:rPr lang="en-US" sz="2000" b="1" dirty="0"/>
            <a:t> - B. </a:t>
          </a:r>
          <a:r>
            <a:rPr lang="en-US" sz="2000" b="0" dirty="0" err="1"/>
            <a:t>Revisar</a:t>
          </a:r>
          <a:r>
            <a:rPr lang="en-US" sz="2000" b="0" dirty="0"/>
            <a:t> </a:t>
          </a:r>
          <a:r>
            <a:rPr lang="en-US" sz="2000" b="0" dirty="0" err="1"/>
            <a:t>el</a:t>
          </a:r>
          <a:r>
            <a:rPr lang="en-US" sz="2000" b="0" dirty="0"/>
            <a:t> </a:t>
          </a:r>
          <a:r>
            <a:rPr lang="en-US" sz="2000" b="0" dirty="0" err="1"/>
            <a:t>informe</a:t>
          </a:r>
          <a:r>
            <a:rPr lang="en-US" sz="2000" b="0" dirty="0"/>
            <a:t> de </a:t>
          </a:r>
          <a:r>
            <a:rPr lang="en-US" sz="2000" b="0" dirty="0" err="1"/>
            <a:t>progreso</a:t>
          </a:r>
          <a:r>
            <a:rPr lang="en-US" sz="2000" b="0" dirty="0"/>
            <a:t> </a:t>
          </a:r>
          <a:r>
            <a:rPr lang="en-US" sz="2000" b="0" dirty="0" err="1"/>
            <a:t>sobre</a:t>
          </a:r>
          <a:r>
            <a:rPr lang="en-US" sz="2000" b="0" dirty="0"/>
            <a:t> </a:t>
          </a:r>
          <a:r>
            <a:rPr lang="en-US" sz="2000" b="0" dirty="0" err="1"/>
            <a:t>el</a:t>
          </a:r>
          <a:r>
            <a:rPr lang="en-US" sz="2000" b="0" dirty="0"/>
            <a:t> </a:t>
          </a:r>
          <a:r>
            <a:rPr lang="en-US" sz="2000" b="0" dirty="0" err="1"/>
            <a:t>desarrollo</a:t>
          </a:r>
          <a:r>
            <a:rPr lang="en-US" sz="2000" b="0" dirty="0"/>
            <a:t> de </a:t>
          </a:r>
          <a:r>
            <a:rPr lang="en-US" sz="2000" b="0" dirty="0" err="1"/>
            <a:t>una</a:t>
          </a:r>
          <a:r>
            <a:rPr lang="en-US" sz="2000" b="0" dirty="0"/>
            <a:t> </a:t>
          </a:r>
          <a:r>
            <a:rPr lang="en-US" sz="2000" b="0" dirty="0" err="1"/>
            <a:t>nueva</a:t>
          </a:r>
          <a:r>
            <a:rPr lang="en-US" sz="2000" b="0" dirty="0"/>
            <a:t> </a:t>
          </a:r>
          <a:r>
            <a:rPr lang="en-US" sz="2000" b="0" dirty="0" err="1"/>
            <a:t>declaración</a:t>
          </a:r>
          <a:r>
            <a:rPr lang="en-US" sz="2000" b="0" dirty="0"/>
            <a:t> para ser </a:t>
          </a:r>
          <a:r>
            <a:rPr lang="en-US" sz="2000" b="0" dirty="0" err="1"/>
            <a:t>adoptada</a:t>
          </a:r>
          <a:r>
            <a:rPr lang="en-US" sz="2000" b="0" dirty="0"/>
            <a:t> </a:t>
          </a:r>
          <a:r>
            <a:rPr lang="en-US" sz="2000" b="0" dirty="0" err="1"/>
            <a:t>en</a:t>
          </a:r>
          <a:r>
            <a:rPr lang="en-US" sz="2000" b="0" dirty="0"/>
            <a:t> la </a:t>
          </a:r>
          <a:r>
            <a:rPr lang="en-US" sz="2000" b="0" dirty="0" err="1"/>
            <a:t>Convención</a:t>
          </a:r>
          <a:r>
            <a:rPr lang="en-US" sz="2000" b="0" dirty="0"/>
            <a:t> Internacional de 2030.</a:t>
          </a:r>
          <a:r>
            <a:rPr lang="en-US" sz="1800" b="1" dirty="0"/>
            <a:t>
</a:t>
          </a:r>
          <a:endParaRPr lang="en-US" sz="1800" dirty="0"/>
        </a:p>
      </dgm:t>
    </dgm:pt>
    <dgm:pt modelId="{8204F336-80D4-46D7-A2B3-92163FA06D01}" type="parTrans" cxnId="{5E29BCEB-F23D-41DA-A702-F32A24545EE3}">
      <dgm:prSet/>
      <dgm:spPr/>
      <dgm:t>
        <a:bodyPr/>
        <a:lstStyle/>
        <a:p>
          <a:endParaRPr lang="en-US"/>
        </a:p>
      </dgm:t>
    </dgm:pt>
    <dgm:pt modelId="{51BE36F8-DEA5-4848-8C2E-43DA96E41C74}" type="sibTrans" cxnId="{5E29BCEB-F23D-41DA-A702-F32A24545EE3}">
      <dgm:prSet/>
      <dgm:spPr/>
      <dgm:t>
        <a:bodyPr/>
        <a:lstStyle/>
        <a:p>
          <a:endParaRPr lang="en-US"/>
        </a:p>
      </dgm:t>
    </dgm:pt>
    <dgm:pt modelId="{F84E2258-8552-4615-882A-E6363149C1A8}">
      <dgm:prSet custT="1"/>
      <dgm:spPr/>
      <dgm:t>
        <a:bodyPr/>
        <a:lstStyle/>
        <a:p>
          <a:r>
            <a:rPr lang="en-US" sz="2500" i="1" dirty="0"/>
            <a:t>Mesas </a:t>
          </a:r>
          <a:r>
            <a:rPr lang="en-US" sz="2500" i="1" dirty="0" err="1"/>
            <a:t>redondas</a:t>
          </a:r>
          <a:r>
            <a:rPr lang="en-US" sz="2500" i="1" dirty="0"/>
            <a:t> de SAGSC</a:t>
          </a:r>
        </a:p>
      </dgm:t>
    </dgm:pt>
    <dgm:pt modelId="{D6751BBD-C6D1-49BB-B2BB-72CCE759C310}" type="sibTrans" cxnId="{66E1FB2E-FA73-47C5-8920-F7D47E560E74}">
      <dgm:prSet/>
      <dgm:spPr/>
      <dgm:t>
        <a:bodyPr/>
        <a:lstStyle/>
        <a:p>
          <a:endParaRPr lang="en-US"/>
        </a:p>
      </dgm:t>
    </dgm:pt>
    <dgm:pt modelId="{A94FA40B-2B15-453C-A117-58FB05DC0DB6}" type="parTrans" cxnId="{66E1FB2E-FA73-47C5-8920-F7D47E560E74}">
      <dgm:prSet/>
      <dgm:spPr/>
      <dgm:t>
        <a:bodyPr/>
        <a:lstStyle/>
        <a:p>
          <a:endParaRPr lang="en-US"/>
        </a:p>
      </dgm:t>
    </dgm:pt>
    <dgm:pt modelId="{AC6039C6-CD94-EC44-9C83-6FAF69AEA17B}" type="pres">
      <dgm:prSet presAssocID="{08D9D5A0-FAC0-4A16-94A9-7FD7E48EB1E4}" presName="linear" presStyleCnt="0">
        <dgm:presLayoutVars>
          <dgm:animLvl val="lvl"/>
          <dgm:resizeHandles val="exact"/>
        </dgm:presLayoutVars>
      </dgm:prSet>
      <dgm:spPr/>
    </dgm:pt>
    <dgm:pt modelId="{D13611C2-833A-794D-A03C-9476C4F8B9D2}" type="pres">
      <dgm:prSet presAssocID="{F84E2258-8552-4615-882A-E6363149C1A8}" presName="parentText" presStyleLbl="node1" presStyleIdx="0" presStyleCnt="1" custScaleY="163552">
        <dgm:presLayoutVars>
          <dgm:chMax val="0"/>
          <dgm:bulletEnabled val="1"/>
        </dgm:presLayoutVars>
      </dgm:prSet>
      <dgm:spPr/>
    </dgm:pt>
    <dgm:pt modelId="{BA2717D6-B122-1A45-97A7-FC3D637EEF9A}" type="pres">
      <dgm:prSet presAssocID="{F84E2258-8552-4615-882A-E6363149C1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6E1FB2E-FA73-47C5-8920-F7D47E560E74}" srcId="{08D9D5A0-FAC0-4A16-94A9-7FD7E48EB1E4}" destId="{F84E2258-8552-4615-882A-E6363149C1A8}" srcOrd="0" destOrd="0" parTransId="{A94FA40B-2B15-453C-A117-58FB05DC0DB6}" sibTransId="{D6751BBD-C6D1-49BB-B2BB-72CCE759C310}"/>
    <dgm:cxn modelId="{ED30B4C1-E1D1-DE45-A096-1FDA9614DA47}" type="presOf" srcId="{08D9D5A0-FAC0-4A16-94A9-7FD7E48EB1E4}" destId="{AC6039C6-CD94-EC44-9C83-6FAF69AEA17B}" srcOrd="0" destOrd="0" presId="urn:microsoft.com/office/officeart/2005/8/layout/vList2"/>
    <dgm:cxn modelId="{336D3CCA-FC36-3F44-BCCA-2DE27734D01E}" type="presOf" srcId="{A850E6CC-25AA-42A2-AE4B-726C9321F5C0}" destId="{BA2717D6-B122-1A45-97A7-FC3D637EEF9A}" srcOrd="0" destOrd="0" presId="urn:microsoft.com/office/officeart/2005/8/layout/vList2"/>
    <dgm:cxn modelId="{26205CD5-DCF9-2540-9F42-FC12F85D11C5}" type="presOf" srcId="{F84E2258-8552-4615-882A-E6363149C1A8}" destId="{D13611C2-833A-794D-A03C-9476C4F8B9D2}" srcOrd="0" destOrd="0" presId="urn:microsoft.com/office/officeart/2005/8/layout/vList2"/>
    <dgm:cxn modelId="{5E29BCEB-F23D-41DA-A702-F32A24545EE3}" srcId="{F84E2258-8552-4615-882A-E6363149C1A8}" destId="{A850E6CC-25AA-42A2-AE4B-726C9321F5C0}" srcOrd="0" destOrd="0" parTransId="{8204F336-80D4-46D7-A2B3-92163FA06D01}" sibTransId="{51BE36F8-DEA5-4848-8C2E-43DA96E41C74}"/>
    <dgm:cxn modelId="{5E7EC776-37F8-D54B-9D0F-350D72EC6064}" type="presParOf" srcId="{AC6039C6-CD94-EC44-9C83-6FAF69AEA17B}" destId="{D13611C2-833A-794D-A03C-9476C4F8B9D2}" srcOrd="0" destOrd="0" presId="urn:microsoft.com/office/officeart/2005/8/layout/vList2"/>
    <dgm:cxn modelId="{03C8FD4B-7A00-264A-8EC7-0FBC226EBCD7}" type="presParOf" srcId="{AC6039C6-CD94-EC44-9C83-6FAF69AEA17B}" destId="{BA2717D6-B122-1A45-97A7-FC3D637EEF9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AA47-2123-4718-A752-2BF3FE04E579}">
      <dsp:nvSpPr>
        <dsp:cNvPr id="0" name=""/>
        <dsp:cNvSpPr/>
      </dsp:nvSpPr>
      <dsp:spPr>
        <a:xfrm>
          <a:off x="2280603" y="267"/>
          <a:ext cx="784898" cy="7848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43D94-9514-4415-80A9-14E631986C31}">
      <dsp:nvSpPr>
        <dsp:cNvPr id="0" name=""/>
        <dsp:cNvSpPr/>
      </dsp:nvSpPr>
      <dsp:spPr>
        <a:xfrm>
          <a:off x="2447876" y="167540"/>
          <a:ext cx="450351" cy="450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BFFF1-F2DE-43F9-A5BA-05C0C5DBA2A0}">
      <dsp:nvSpPr>
        <dsp:cNvPr id="0" name=""/>
        <dsp:cNvSpPr/>
      </dsp:nvSpPr>
      <dsp:spPr>
        <a:xfrm>
          <a:off x="1354847" y="960989"/>
          <a:ext cx="2636409" cy="68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kern="1200" dirty="0"/>
            <a:t>Trustees’ Committee and IC/RF Committee </a:t>
          </a:r>
        </a:p>
      </dsp:txBody>
      <dsp:txXfrm>
        <a:off x="1354847" y="960989"/>
        <a:ext cx="2636409" cy="684662"/>
      </dsp:txXfrm>
    </dsp:sp>
    <dsp:sp modelId="{75EF5FC8-F878-4C6E-8F01-ED287052209E}">
      <dsp:nvSpPr>
        <dsp:cNvPr id="0" name=""/>
        <dsp:cNvSpPr/>
      </dsp:nvSpPr>
      <dsp:spPr>
        <a:xfrm>
          <a:off x="4467343" y="34593"/>
          <a:ext cx="784898" cy="7848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7D70C-3457-484E-A1D2-06CE290458E3}">
      <dsp:nvSpPr>
        <dsp:cNvPr id="0" name=""/>
        <dsp:cNvSpPr/>
      </dsp:nvSpPr>
      <dsp:spPr>
        <a:xfrm>
          <a:off x="4634616" y="201866"/>
          <a:ext cx="450351" cy="4503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9D4A9-1665-4299-B7C3-5646A7B54A6C}">
      <dsp:nvSpPr>
        <dsp:cNvPr id="0" name=""/>
        <dsp:cNvSpPr/>
      </dsp:nvSpPr>
      <dsp:spPr>
        <a:xfrm>
          <a:off x="4216433" y="1063968"/>
          <a:ext cx="1286718" cy="547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Conference Members' Meet &amp; Greet </a:t>
          </a:r>
        </a:p>
      </dsp:txBody>
      <dsp:txXfrm>
        <a:off x="4216433" y="1063968"/>
        <a:ext cx="1286718" cy="5473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617BD-DAFD-B341-965A-6C763F32C5A0}">
      <dsp:nvSpPr>
        <dsp:cNvPr id="0" name=""/>
        <dsp:cNvSpPr/>
      </dsp:nvSpPr>
      <dsp:spPr>
        <a:xfrm>
          <a:off x="0" y="376"/>
          <a:ext cx="10515600" cy="5881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/>
            <a:t>Mesas </a:t>
          </a:r>
          <a:r>
            <a:rPr lang="en-US" sz="2500" i="1" kern="1200" dirty="0" err="1"/>
            <a:t>redondas</a:t>
          </a:r>
          <a:r>
            <a:rPr lang="en-US" sz="2500" i="1" kern="1200" dirty="0"/>
            <a:t> de NAGSC</a:t>
          </a:r>
        </a:p>
      </dsp:txBody>
      <dsp:txXfrm>
        <a:off x="28714" y="29090"/>
        <a:ext cx="10458172" cy="530771"/>
      </dsp:txXfrm>
    </dsp:sp>
    <dsp:sp modelId="{A8D2C69C-C27D-7243-A1D0-BA55F4928A5E}">
      <dsp:nvSpPr>
        <dsp:cNvPr id="0" name=""/>
        <dsp:cNvSpPr/>
      </dsp:nvSpPr>
      <dsp:spPr>
        <a:xfrm>
          <a:off x="0" y="588575"/>
          <a:ext cx="10515600" cy="3762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000" b="1" kern="1200" dirty="0"/>
            <a:t>II. Cooperación con la Comunidad </a:t>
          </a:r>
          <a:r>
            <a:rPr lang="en-US" sz="2000" b="1" kern="1200" dirty="0" err="1"/>
            <a:t>Profesional</a:t>
          </a:r>
          <a:r>
            <a:rPr lang="en-US" sz="2000" b="1" kern="1200" dirty="0"/>
            <a:t> - E. </a:t>
          </a:r>
          <a:r>
            <a:rPr lang="en-US" sz="2000" b="0" kern="1200" dirty="0" err="1"/>
            <a:t>Discuta</a:t>
          </a:r>
          <a:r>
            <a:rPr lang="en-US" sz="2000" b="0" kern="1200" dirty="0"/>
            <a:t> la </a:t>
          </a:r>
          <a:r>
            <a:rPr lang="en-US" sz="2000" b="0" kern="1200" dirty="0" err="1"/>
            <a:t>experiencia</a:t>
          </a:r>
          <a:r>
            <a:rPr lang="en-US" sz="2000" b="0" kern="1200" dirty="0"/>
            <a:t> </a:t>
          </a:r>
          <a:r>
            <a:rPr lang="en-US" sz="2000" b="0" kern="1200" dirty="0" err="1"/>
            <a:t>compartida</a:t>
          </a:r>
          <a:r>
            <a:rPr lang="en-US" sz="2000" b="0" kern="1200" dirty="0"/>
            <a:t> al </a:t>
          </a:r>
          <a:r>
            <a:rPr lang="en-US" sz="2000" b="0" kern="1200" dirty="0" err="1"/>
            <a:t>informar</a:t>
          </a:r>
          <a:r>
            <a:rPr lang="en-US" sz="2000" b="0" kern="1200" dirty="0"/>
            <a:t> a </a:t>
          </a:r>
          <a:r>
            <a:rPr lang="en-US" sz="2000" b="0" kern="1200" dirty="0" err="1"/>
            <a:t>los</a:t>
          </a:r>
          <a:r>
            <a:rPr lang="en-US" sz="2000" b="0" kern="1200" dirty="0"/>
            <a:t> </a:t>
          </a:r>
          <a:r>
            <a:rPr lang="en-US" sz="2000" b="0" kern="1200" dirty="0" err="1"/>
            <a:t>profesionales</a:t>
          </a:r>
          <a:r>
            <a:rPr lang="en-US" sz="2000" b="0" kern="1200" dirty="0"/>
            <a:t> </a:t>
          </a:r>
          <a:r>
            <a:rPr lang="en-US" sz="2000" b="0" kern="1200" dirty="0" err="1"/>
            <a:t>cómo</a:t>
          </a:r>
          <a:r>
            <a:rPr lang="en-US" sz="2000" b="0" kern="1200" dirty="0"/>
            <a:t> A.A. </a:t>
          </a:r>
          <a:r>
            <a:rPr lang="en-US" sz="2000" b="0" kern="1200" dirty="0" err="1"/>
            <a:t>puede</a:t>
          </a:r>
          <a:r>
            <a:rPr lang="en-US" sz="2000" b="0" kern="1200" dirty="0"/>
            <a:t> </a:t>
          </a:r>
          <a:r>
            <a:rPr lang="en-US" sz="2000" b="0" kern="1200" dirty="0" err="1"/>
            <a:t>servir</a:t>
          </a:r>
          <a:r>
            <a:rPr lang="en-US" sz="2000" b="0" kern="1200" dirty="0"/>
            <a:t> </a:t>
          </a:r>
          <a:r>
            <a:rPr lang="en-US" sz="2000" b="0" kern="1200" dirty="0" err="1"/>
            <a:t>como</a:t>
          </a:r>
          <a:r>
            <a:rPr lang="en-US" sz="2000" b="0" kern="1200" dirty="0"/>
            <a:t> un </a:t>
          </a:r>
          <a:r>
            <a:rPr lang="en-US" sz="2000" b="0" kern="1200" dirty="0" err="1"/>
            <a:t>recurso</a:t>
          </a:r>
          <a:r>
            <a:rPr lang="en-US" sz="2000" b="0" kern="1200" dirty="0"/>
            <a:t> para </a:t>
          </a:r>
          <a:r>
            <a:rPr lang="en-US" sz="2000" b="0" kern="1200" dirty="0" err="1"/>
            <a:t>los</a:t>
          </a:r>
          <a:r>
            <a:rPr lang="en-US" sz="2000" b="0" kern="1200" dirty="0"/>
            <a:t> </a:t>
          </a:r>
          <a:r>
            <a:rPr lang="en-US" sz="2000" b="0" kern="1200" dirty="0" err="1"/>
            <a:t>alcohólicos</a:t>
          </a:r>
          <a:r>
            <a:rPr lang="en-US" sz="2000" b="0" kern="1200" dirty="0"/>
            <a:t> sin </a:t>
          </a:r>
          <a:r>
            <a:rPr lang="en-US" sz="2000" b="0" kern="1200" dirty="0" err="1"/>
            <a:t>hogar</a:t>
          </a:r>
          <a:r>
            <a:rPr lang="en-US" sz="2000" b="0" kern="1200" dirty="0"/>
            <a:t> y </a:t>
          </a:r>
          <a:r>
            <a:rPr lang="en-US" sz="2000" b="0" kern="1200" dirty="0" err="1"/>
            <a:t>neurodivergentes</a:t>
          </a:r>
          <a:r>
            <a:rPr lang="en-US" sz="2000" b="0" kern="1200" dirty="0"/>
            <a:t>.</a:t>
          </a:r>
          <a:r>
            <a:rPr lang="en-US" sz="2000" b="1" kern="1200" dirty="0"/>
            <a:t>
V. </a:t>
          </a:r>
          <a:r>
            <a:rPr lang="en-US" sz="2000" b="1" kern="1200" dirty="0" err="1"/>
            <a:t>Finanzas</a:t>
          </a:r>
          <a:r>
            <a:rPr lang="en-US" sz="2000" b="1" kern="1200" dirty="0"/>
            <a:t> – G. </a:t>
          </a:r>
          <a:r>
            <a:rPr lang="en-US" sz="2000" b="0" kern="1200" dirty="0" err="1"/>
            <a:t>Considere</a:t>
          </a:r>
          <a:r>
            <a:rPr lang="en-US" sz="2000" b="0" kern="1200" dirty="0"/>
            <a:t> </a:t>
          </a:r>
          <a:r>
            <a:rPr lang="en-US" sz="2000" b="0" kern="1200" dirty="0" err="1"/>
            <a:t>una</a:t>
          </a:r>
          <a:r>
            <a:rPr lang="en-US" sz="2000" b="0" kern="1200" dirty="0"/>
            <a:t> </a:t>
          </a:r>
          <a:r>
            <a:rPr lang="en-US" sz="2000" b="0" kern="1200" dirty="0" err="1"/>
            <a:t>solicitud</a:t>
          </a:r>
          <a:r>
            <a:rPr lang="en-US" sz="2000" b="0" kern="1200" dirty="0"/>
            <a:t> para </a:t>
          </a:r>
          <a:r>
            <a:rPr lang="en-US" sz="2000" b="0" kern="1200" dirty="0" err="1"/>
            <a:t>eliminar</a:t>
          </a:r>
          <a:r>
            <a:rPr lang="en-US" sz="2000" b="0" kern="1200" dirty="0"/>
            <a:t> la </a:t>
          </a:r>
          <a:r>
            <a:rPr lang="en-US" sz="2000" b="0" kern="1200" dirty="0" err="1"/>
            <a:t>frase</a:t>
          </a:r>
          <a:r>
            <a:rPr lang="en-US" sz="2000" b="0" kern="1200" dirty="0"/>
            <a:t>: “Un </a:t>
          </a:r>
          <a:r>
            <a:rPr lang="en-US" sz="2000" b="0" kern="1200" dirty="0" err="1"/>
            <a:t>grupo</a:t>
          </a:r>
          <a:r>
            <a:rPr lang="en-US" sz="2000" b="0" kern="1200" dirty="0"/>
            <a:t> también </a:t>
          </a:r>
          <a:r>
            <a:rPr lang="en-US" sz="2000" b="0" kern="1200" dirty="0" err="1"/>
            <a:t>puede</a:t>
          </a:r>
          <a:r>
            <a:rPr lang="en-US" sz="2000" b="0" kern="1200" dirty="0"/>
            <a:t> </a:t>
          </a:r>
          <a:r>
            <a:rPr lang="en-US" sz="2000" b="0" kern="1200" dirty="0" err="1"/>
            <a:t>rechazar</a:t>
          </a:r>
          <a:r>
            <a:rPr lang="en-US" sz="2000" b="0" kern="1200" dirty="0"/>
            <a:t>
“</a:t>
          </a:r>
          <a:r>
            <a:rPr lang="en-US" sz="2000" b="0" kern="1200" dirty="0" err="1"/>
            <a:t>escuchar</a:t>
          </a:r>
          <a:r>
            <a:rPr lang="en-US" sz="2000" b="0" kern="1200" dirty="0"/>
            <a:t> </a:t>
          </a:r>
          <a:r>
            <a:rPr lang="en-US" sz="2000" b="0" kern="1200" dirty="0" err="1"/>
            <a:t>informes</a:t>
          </a:r>
          <a:r>
            <a:rPr lang="en-US" sz="2000" b="0" kern="1200" dirty="0"/>
            <a:t> de un RSG </a:t>
          </a:r>
          <a:r>
            <a:rPr lang="en-US" sz="2000" b="0" kern="1200" dirty="0" err="1"/>
            <a:t>en</a:t>
          </a:r>
          <a:r>
            <a:rPr lang="en-US" sz="2000" b="0" kern="1200" dirty="0"/>
            <a:t> </a:t>
          </a:r>
          <a:r>
            <a:rPr lang="en-US" sz="2000" b="0" kern="1200" dirty="0" err="1"/>
            <a:t>absoluto</a:t>
          </a:r>
          <a:r>
            <a:rPr lang="en-US" sz="2000" b="0" kern="1200" dirty="0"/>
            <a:t>” de la </a:t>
          </a:r>
          <a:r>
            <a:rPr lang="en-US" sz="2000" b="0" kern="1200" dirty="0" err="1"/>
            <a:t>página</a:t>
          </a:r>
          <a:r>
            <a:rPr lang="en-US" sz="2000" b="0" kern="1200" dirty="0"/>
            <a:t> 10 del Manual de </a:t>
          </a:r>
          <a:r>
            <a:rPr lang="en-US" sz="2000" b="0" kern="1200" dirty="0" err="1"/>
            <a:t>Servicio</a:t>
          </a:r>
          <a:r>
            <a:rPr lang="en-US" sz="2000" b="0" kern="1200" dirty="0"/>
            <a:t> de A.A.</a:t>
          </a:r>
          <a:r>
            <a:rPr lang="en-US" sz="2000" b="1" kern="1200" dirty="0"/>
            <a:t>
</a:t>
          </a:r>
          <a:r>
            <a:rPr lang="en-US" sz="2000" b="1" kern="1200" dirty="0">
              <a:solidFill>
                <a:srgbClr val="FF0000"/>
              </a:solidFill>
            </a:rPr>
            <a:t>VI. </a:t>
          </a:r>
          <a:r>
            <a:rPr lang="en-US" sz="2000" b="1" kern="1200" dirty="0" err="1">
              <a:solidFill>
                <a:srgbClr val="FF0000"/>
              </a:solidFill>
            </a:rPr>
            <a:t>Literatura</a:t>
          </a:r>
          <a:r>
            <a:rPr lang="en-US" sz="2000" b="1" kern="1200" dirty="0">
              <a:solidFill>
                <a:srgbClr val="FF0000"/>
              </a:solidFill>
            </a:rPr>
            <a:t> - L. </a:t>
          </a:r>
          <a:r>
            <a:rPr lang="en-US" sz="2000" b="0" kern="1200" dirty="0" err="1">
              <a:solidFill>
                <a:srgbClr val="FF0000"/>
              </a:solidFill>
            </a:rPr>
            <a:t>Discuta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el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proceso</a:t>
          </a:r>
          <a:r>
            <a:rPr lang="en-US" sz="2000" b="0" kern="1200" dirty="0">
              <a:solidFill>
                <a:srgbClr val="FF0000"/>
              </a:solidFill>
            </a:rPr>
            <a:t> de </a:t>
          </a:r>
          <a:r>
            <a:rPr lang="en-US" sz="2000" b="0" kern="1200" dirty="0" err="1">
              <a:solidFill>
                <a:srgbClr val="FF0000"/>
              </a:solidFill>
            </a:rPr>
            <a:t>revisión</a:t>
          </a:r>
          <a:r>
            <a:rPr lang="en-US" sz="2000" b="0" kern="1200" dirty="0">
              <a:solidFill>
                <a:srgbClr val="FF0000"/>
              </a:solidFill>
            </a:rPr>
            <a:t> del Libro Grande </a:t>
          </a:r>
          <a:r>
            <a:rPr lang="en-US" sz="2000" b="0" kern="1200" dirty="0" err="1">
              <a:solidFill>
                <a:srgbClr val="FF0000"/>
              </a:solidFill>
            </a:rPr>
            <a:t>en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lenguaje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sencillo</a:t>
          </a:r>
          <a:r>
            <a:rPr lang="en-US" sz="2000" b="1" kern="1200" dirty="0">
              <a:solidFill>
                <a:srgbClr val="FF0000"/>
              </a:solidFill>
            </a:rPr>
            <a:t>.</a:t>
          </a:r>
          <a:r>
            <a:rPr lang="en-US" sz="2000" b="1" kern="1200" dirty="0"/>
            <a:t>
VII. Política/</a:t>
          </a:r>
          <a:r>
            <a:rPr lang="en-US" sz="2000" b="1" kern="1200" dirty="0" err="1"/>
            <a:t>Admisiones</a:t>
          </a:r>
          <a:r>
            <a:rPr lang="en-US" sz="2000" b="1" kern="1200" dirty="0"/>
            <a:t> - F. </a:t>
          </a:r>
          <a:r>
            <a:rPr lang="en-US" sz="2000" b="0" kern="1200" dirty="0" err="1"/>
            <a:t>Considere</a:t>
          </a:r>
          <a:r>
            <a:rPr lang="en-US" sz="2000" b="0" kern="1200" dirty="0"/>
            <a:t> </a:t>
          </a:r>
          <a:r>
            <a:rPr lang="en-US" sz="2000" b="0" kern="1200" dirty="0" err="1"/>
            <a:t>una</a:t>
          </a:r>
          <a:r>
            <a:rPr lang="en-US" sz="2000" b="0" kern="1200" dirty="0"/>
            <a:t> </a:t>
          </a:r>
          <a:r>
            <a:rPr lang="en-US" sz="2000" b="0" kern="1200" dirty="0" err="1"/>
            <a:t>solicitud</a:t>
          </a:r>
          <a:r>
            <a:rPr lang="en-US" sz="2000" b="0" kern="1200" dirty="0"/>
            <a:t> para </a:t>
          </a:r>
          <a:r>
            <a:rPr lang="en-US" sz="2000" b="0" kern="1200" dirty="0" err="1"/>
            <a:t>desarrollar</a:t>
          </a:r>
          <a:r>
            <a:rPr lang="en-US" sz="2000" b="0" kern="1200" dirty="0"/>
            <a:t> </a:t>
          </a:r>
          <a:r>
            <a:rPr lang="en-US" sz="2000" b="0" kern="1200" dirty="0" err="1"/>
            <a:t>pautas</a:t>
          </a:r>
          <a:r>
            <a:rPr lang="en-US" sz="2000" b="0" kern="1200" dirty="0"/>
            <a:t> para </a:t>
          </a:r>
          <a:r>
            <a:rPr lang="en-US" sz="2000" b="0" kern="1200" dirty="0" err="1"/>
            <a:t>los</a:t>
          </a:r>
          <a:r>
            <a:rPr lang="en-US" sz="2000" b="0" kern="1200" dirty="0"/>
            <a:t> roles
y </a:t>
          </a:r>
          <a:r>
            <a:rPr lang="en-US" sz="2000" b="0" kern="1200" dirty="0" err="1"/>
            <a:t>responsabilidades</a:t>
          </a:r>
          <a:r>
            <a:rPr lang="en-US" sz="2000" b="0" kern="1200" dirty="0"/>
            <a:t> de </a:t>
          </a:r>
          <a:r>
            <a:rPr lang="en-US" sz="2000" b="0" kern="1200" dirty="0" err="1"/>
            <a:t>los</a:t>
          </a:r>
          <a:r>
            <a:rPr lang="en-US" sz="2000" b="0" kern="1200" dirty="0"/>
            <a:t> </a:t>
          </a:r>
          <a:r>
            <a:rPr lang="en-US" sz="2000" b="0" kern="1200" dirty="0" err="1"/>
            <a:t>delegados</a:t>
          </a:r>
          <a:r>
            <a:rPr lang="en-US" sz="2000" b="0" kern="1200" dirty="0"/>
            <a:t> </a:t>
          </a:r>
          <a:r>
            <a:rPr lang="en-US" sz="2000" b="0" kern="1200" dirty="0" err="1"/>
            <a:t>sustitutos</a:t>
          </a:r>
          <a:r>
            <a:rPr lang="en-US" sz="2000" b="0" kern="1200" dirty="0"/>
            <a:t> </a:t>
          </a:r>
          <a:r>
            <a:rPr lang="en-US" sz="2000" b="0" kern="1200" dirty="0" err="1"/>
            <a:t>temporales</a:t>
          </a:r>
          <a:r>
            <a:rPr lang="en-US" sz="2000" b="0" kern="1200" dirty="0"/>
            <a:t>.</a:t>
          </a:r>
          <a:r>
            <a:rPr lang="en-US" sz="2000" b="1" kern="1200" dirty="0"/>
            <a:t>
IX. Informe y Carta – A 3.</a:t>
          </a:r>
          <a:r>
            <a:rPr lang="en-US" sz="2000" b="0" kern="1200" dirty="0"/>
            <a:t>Considere </a:t>
          </a:r>
          <a:r>
            <a:rPr lang="en-US" sz="2000" b="0" kern="1200" dirty="0" err="1"/>
            <a:t>una</a:t>
          </a:r>
          <a:r>
            <a:rPr lang="en-US" sz="2000" b="0" kern="1200" dirty="0"/>
            <a:t> </a:t>
          </a:r>
          <a:r>
            <a:rPr lang="en-US" sz="2000" b="0" kern="1200" dirty="0" err="1"/>
            <a:t>solicitud</a:t>
          </a:r>
          <a:r>
            <a:rPr lang="en-US" sz="2000" b="0" kern="1200" dirty="0"/>
            <a:t> para </a:t>
          </a:r>
          <a:r>
            <a:rPr lang="en-US" sz="2000" b="0" kern="1200" dirty="0" err="1"/>
            <a:t>eliminar</a:t>
          </a:r>
          <a:r>
            <a:rPr lang="en-US" sz="2000" b="0" kern="1200" dirty="0"/>
            <a:t> la palabra “</a:t>
          </a:r>
          <a:r>
            <a:rPr lang="en-US" sz="2000" b="0" kern="1200" dirty="0" err="1"/>
            <a:t>mujer</a:t>
          </a:r>
          <a:r>
            <a:rPr lang="en-US" sz="2000" b="0" kern="1200" dirty="0"/>
            <a:t>” de
El </a:t>
          </a:r>
          <a:r>
            <a:rPr lang="en-US" sz="2000" b="0" kern="1200" dirty="0" err="1"/>
            <a:t>ensayo</a:t>
          </a:r>
          <a:r>
            <a:rPr lang="en-US" sz="2000" b="0" kern="1200" dirty="0"/>
            <a:t> del </a:t>
          </a:r>
          <a:r>
            <a:rPr lang="en-US" sz="2000" b="0" kern="1200" dirty="0" err="1"/>
            <a:t>Concepto</a:t>
          </a:r>
          <a:r>
            <a:rPr lang="en-US" sz="2000" b="0" kern="1200" dirty="0"/>
            <a:t> IV.</a:t>
          </a:r>
          <a:r>
            <a:rPr lang="en-US" sz="1900" b="1" kern="1200" dirty="0"/>
            <a:t>
</a:t>
          </a:r>
          <a:endParaRPr lang="en-US" sz="1900" kern="1200" dirty="0"/>
        </a:p>
      </dsp:txBody>
      <dsp:txXfrm>
        <a:off x="0" y="588575"/>
        <a:ext cx="10515600" cy="37623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43264"/>
          <a:ext cx="6906491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Acciones</a:t>
          </a:r>
          <a:r>
            <a:rPr lang="en-US" sz="1800" b="1" kern="1200" dirty="0"/>
            <a:t> </a:t>
          </a:r>
          <a:r>
            <a:rPr lang="en-US" sz="1800" b="1" kern="1200" dirty="0" err="1"/>
            <a:t>Consultivas</a:t>
          </a:r>
          <a:r>
            <a:rPr lang="en-US" sz="1800" b="1" kern="1200" dirty="0"/>
            <a:t>:</a:t>
          </a:r>
          <a:endParaRPr lang="en-US" sz="1800" kern="1200" dirty="0"/>
        </a:p>
      </dsp:txBody>
      <dsp:txXfrm>
        <a:off x="21075" y="64339"/>
        <a:ext cx="6864341" cy="389580"/>
      </dsp:txXfrm>
    </dsp:sp>
    <dsp:sp modelId="{32FD11B5-E0B0-6849-BAEE-766B0254554C}">
      <dsp:nvSpPr>
        <dsp:cNvPr id="0" name=""/>
        <dsp:cNvSpPr/>
      </dsp:nvSpPr>
      <dsp:spPr>
        <a:xfrm>
          <a:off x="0" y="474994"/>
          <a:ext cx="6906491" cy="506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1" kern="1200" dirty="0">
              <a:solidFill>
                <a:srgbClr val="404040"/>
              </a:solidFill>
              <a:latin typeface="Arial"/>
              <a:cs typeface="Arial"/>
            </a:rPr>
            <a:t>Punto</a:t>
          </a:r>
          <a:r>
            <a:rPr lang="en-US" sz="1400" b="1" kern="1200" spc="-10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b="1" kern="1200" dirty="0">
              <a:solidFill>
                <a:srgbClr val="404040"/>
              </a:solidFill>
              <a:latin typeface="Arial"/>
              <a:cs typeface="Arial"/>
            </a:rPr>
            <a:t>A:</a:t>
          </a:r>
          <a:r>
            <a:rPr lang="en-US" sz="1400" b="1" kern="1200" spc="-3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El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comité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u="sng" kern="1200" dirty="0" err="1">
              <a:solidFill>
                <a:srgbClr val="404040"/>
              </a:solidFill>
              <a:latin typeface="Arial"/>
              <a:cs typeface="Arial"/>
            </a:rPr>
            <a:t>recomendó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el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lema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siguiente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para 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Conferencia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Servicios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Genera-les de 2026: «La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humildad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en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acción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»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1" kern="1200" dirty="0">
              <a:solidFill>
                <a:srgbClr val="404040"/>
              </a:solidFill>
              <a:latin typeface="Arial"/>
              <a:cs typeface="Arial"/>
            </a:rPr>
            <a:t>Punto</a:t>
          </a:r>
          <a:r>
            <a:rPr lang="en-US" sz="1400" b="1" kern="1200" spc="-3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b="1" kern="1200" dirty="0">
              <a:solidFill>
                <a:srgbClr val="404040"/>
              </a:solidFill>
              <a:latin typeface="Arial"/>
              <a:cs typeface="Arial"/>
            </a:rPr>
            <a:t>B:</a:t>
          </a:r>
          <a:r>
            <a:rPr lang="en-US" sz="1400" b="1" kern="1200" spc="-2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El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comité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u="sng" kern="1200" dirty="0" err="1">
              <a:solidFill>
                <a:srgbClr val="404040"/>
              </a:solidFill>
              <a:latin typeface="Arial"/>
              <a:cs typeface="Arial"/>
            </a:rPr>
            <a:t>recomendó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los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siguientes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temas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presentaciones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y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discusiones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para 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Conferencia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Servicios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Generales de 2026: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«El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restablecimiento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: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cuando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descubrimos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gracia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, 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unidad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y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el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compañe-rismo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».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«Dichos versus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hechos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: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analicemos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solidez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nuestras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comunicaciones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».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«Partiendo de un punto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en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común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».</a:t>
          </a:r>
          <a:endParaRPr lang="en-US" sz="1400" kern="1200" dirty="0">
            <a:latin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1" kern="1200" dirty="0">
              <a:solidFill>
                <a:srgbClr val="404040"/>
              </a:solidFill>
              <a:latin typeface="Arial"/>
              <a:cs typeface="Arial"/>
            </a:rPr>
            <a:t>Punto</a:t>
          </a:r>
          <a:r>
            <a:rPr lang="en-US" sz="1400" b="1" kern="1200" spc="-35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b="1" kern="1200" dirty="0">
              <a:solidFill>
                <a:srgbClr val="404040"/>
              </a:solidFill>
              <a:latin typeface="Arial"/>
              <a:cs typeface="Arial"/>
            </a:rPr>
            <a:t>C:</a:t>
          </a:r>
          <a:r>
            <a:rPr lang="en-US" sz="1400" b="1" kern="1200" spc="-3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El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comité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u="sng" kern="1200" dirty="0" err="1">
              <a:solidFill>
                <a:srgbClr val="404040"/>
              </a:solidFill>
              <a:latin typeface="Arial"/>
              <a:cs typeface="Arial"/>
            </a:rPr>
            <a:t>recomendó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el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siguiente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tema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para las mesas de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trabajo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de la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Conferen-cia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de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Servicios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Generales de 2026: «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Poniendo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en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orden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nuestra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</a:t>
          </a:r>
          <a:r>
            <a:rPr lang="en-US" sz="1400" kern="1200" dirty="0" err="1">
              <a:solidFill>
                <a:srgbClr val="404040"/>
              </a:solidFill>
              <a:latin typeface="Arial"/>
              <a:cs typeface="Arial"/>
            </a:rPr>
            <a:t>propia</a:t>
          </a:r>
          <a:r>
            <a:rPr lang="en-US" sz="1400" kern="1200" dirty="0">
              <a:solidFill>
                <a:srgbClr val="404040"/>
              </a:solidFill>
              <a:latin typeface="Arial"/>
              <a:cs typeface="Arial"/>
            </a:rPr>
            <a:t> casa».</a:t>
          </a:r>
          <a:endParaRPr lang="en-US" sz="1400" kern="1200" dirty="0">
            <a:latin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1" kern="1200" dirty="0">
              <a:latin typeface="Arial"/>
              <a:cs typeface="Arial"/>
            </a:rPr>
            <a:t>Punto</a:t>
          </a:r>
          <a:r>
            <a:rPr lang="en-US" sz="1400" b="1" kern="1200" spc="-40" dirty="0">
              <a:latin typeface="Arial"/>
              <a:cs typeface="Arial"/>
            </a:rPr>
            <a:t> </a:t>
          </a:r>
          <a:r>
            <a:rPr lang="en-US" sz="1400" b="1" kern="1200" dirty="0">
              <a:latin typeface="Arial"/>
              <a:cs typeface="Arial"/>
            </a:rPr>
            <a:t>D:</a:t>
          </a:r>
          <a:r>
            <a:rPr lang="en-US" sz="1400" b="1" kern="1200" spc="-30" dirty="0">
              <a:latin typeface="Arial"/>
              <a:cs typeface="Arial"/>
            </a:rPr>
            <a:t> </a:t>
          </a:r>
          <a:r>
            <a:rPr lang="en-US" sz="1400" kern="1200" dirty="0">
              <a:latin typeface="Arial"/>
              <a:cs typeface="Arial"/>
            </a:rPr>
            <a:t>El </a:t>
          </a:r>
          <a:r>
            <a:rPr lang="en-US" sz="1400" kern="1200" dirty="0" err="1">
              <a:latin typeface="Arial"/>
              <a:cs typeface="Arial"/>
            </a:rPr>
            <a:t>comité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u="sng" kern="1200" dirty="0" err="1">
              <a:latin typeface="Arial"/>
              <a:cs typeface="Arial"/>
            </a:rPr>
            <a:t>recomendó</a:t>
          </a:r>
          <a:r>
            <a:rPr lang="en-US" sz="1400" kern="1200" dirty="0">
              <a:latin typeface="Arial"/>
              <a:cs typeface="Arial"/>
            </a:rPr>
            <a:t> que la Junta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</a:t>
          </a:r>
          <a:r>
            <a:rPr lang="en-US" sz="1400" kern="1200" dirty="0" err="1">
              <a:latin typeface="Arial"/>
              <a:cs typeface="Arial"/>
            </a:rPr>
            <a:t>nombrara</a:t>
          </a:r>
          <a:r>
            <a:rPr lang="en-US" sz="1400" kern="1200" dirty="0">
              <a:latin typeface="Arial"/>
              <a:cs typeface="Arial"/>
            </a:rPr>
            <a:t> un </a:t>
          </a:r>
          <a:r>
            <a:rPr lang="en-US" sz="1400" kern="1200" dirty="0" err="1">
              <a:latin typeface="Arial"/>
              <a:cs typeface="Arial"/>
            </a:rPr>
            <a:t>comité</a:t>
          </a:r>
          <a:r>
            <a:rPr lang="en-US" sz="1400" kern="1200" dirty="0">
              <a:latin typeface="Arial"/>
              <a:cs typeface="Arial"/>
            </a:rPr>
            <a:t> para la </a:t>
          </a:r>
          <a:r>
            <a:rPr lang="en-US" sz="1400" kern="1200" dirty="0" err="1">
              <a:latin typeface="Arial"/>
              <a:cs typeface="Arial"/>
            </a:rPr>
            <a:t>planificación</a:t>
          </a:r>
          <a:r>
            <a:rPr lang="en-US" sz="1400" kern="1200" dirty="0">
              <a:latin typeface="Arial"/>
              <a:cs typeface="Arial"/>
            </a:rPr>
            <a:t> del </a:t>
          </a:r>
          <a:r>
            <a:rPr lang="en-US" sz="1400" kern="1200" dirty="0" err="1">
              <a:latin typeface="Arial"/>
              <a:cs typeface="Arial"/>
            </a:rPr>
            <a:t>inventario</a:t>
          </a:r>
          <a:r>
            <a:rPr lang="en-US" sz="1400" kern="1200" dirty="0">
              <a:latin typeface="Arial"/>
              <a:cs typeface="Arial"/>
            </a:rPr>
            <a:t> de la </a:t>
          </a:r>
          <a:r>
            <a:rPr lang="en-US" sz="1400" kern="1200" dirty="0" err="1">
              <a:latin typeface="Arial"/>
              <a:cs typeface="Arial"/>
            </a:rPr>
            <a:t>conferencia</a:t>
          </a:r>
          <a:r>
            <a:rPr lang="en-US" sz="1400" kern="1200" dirty="0">
              <a:latin typeface="Arial"/>
              <a:cs typeface="Arial"/>
            </a:rPr>
            <a:t>, </a:t>
          </a:r>
          <a:r>
            <a:rPr lang="en-US" sz="1400" kern="1200" dirty="0" err="1">
              <a:latin typeface="Arial"/>
              <a:cs typeface="Arial"/>
            </a:rPr>
            <a:t>compuesto</a:t>
          </a:r>
          <a:r>
            <a:rPr lang="en-US" sz="1400" kern="1200" dirty="0">
              <a:latin typeface="Arial"/>
              <a:cs typeface="Arial"/>
            </a:rPr>
            <a:t> de forma similar a la </a:t>
          </a:r>
          <a:r>
            <a:rPr lang="en-US" sz="1400" kern="1200" dirty="0" err="1">
              <a:latin typeface="Arial"/>
              <a:cs typeface="Arial"/>
            </a:rPr>
            <a:t>Conferencia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(con </a:t>
          </a:r>
          <a:r>
            <a:rPr lang="en-US" sz="1400" kern="1200" dirty="0" err="1">
              <a:latin typeface="Arial"/>
              <a:cs typeface="Arial"/>
            </a:rPr>
            <a:t>delegados</a:t>
          </a:r>
          <a:r>
            <a:rPr lang="en-US" sz="1400" kern="1200" dirty="0">
              <a:latin typeface="Arial"/>
              <a:cs typeface="Arial"/>
            </a:rPr>
            <a:t>, </a:t>
          </a:r>
          <a:r>
            <a:rPr lang="en-US" sz="1400" kern="1200" dirty="0" err="1">
              <a:latin typeface="Arial"/>
              <a:cs typeface="Arial"/>
            </a:rPr>
            <a:t>custodios</a:t>
          </a:r>
          <a:r>
            <a:rPr lang="en-US" sz="1400" kern="1200" dirty="0">
              <a:latin typeface="Arial"/>
              <a:cs typeface="Arial"/>
            </a:rPr>
            <a:t>, </a:t>
          </a:r>
          <a:r>
            <a:rPr lang="en-US" sz="1400" kern="1200" dirty="0" err="1">
              <a:latin typeface="Arial"/>
              <a:cs typeface="Arial"/>
            </a:rPr>
            <a:t>directores</a:t>
          </a:r>
          <a:r>
            <a:rPr lang="en-US" sz="1400" kern="1200" dirty="0">
              <a:latin typeface="Arial"/>
              <a:cs typeface="Arial"/>
            </a:rPr>
            <a:t> no </a:t>
          </a:r>
          <a:r>
            <a:rPr lang="en-US" sz="1400" kern="1200" dirty="0" err="1">
              <a:latin typeface="Arial"/>
              <a:cs typeface="Arial"/>
            </a:rPr>
            <a:t>custodios</a:t>
          </a:r>
          <a:r>
            <a:rPr lang="en-US" sz="1400" kern="1200" dirty="0">
              <a:latin typeface="Arial"/>
              <a:cs typeface="Arial"/>
            </a:rPr>
            <a:t> y </a:t>
          </a:r>
          <a:r>
            <a:rPr lang="en-US" sz="1400" kern="1200" dirty="0" err="1">
              <a:latin typeface="Arial"/>
              <a:cs typeface="Arial"/>
            </a:rPr>
            <a:t>miembros</a:t>
          </a:r>
          <a:r>
            <a:rPr lang="en-US" sz="1400" kern="1200" dirty="0">
              <a:latin typeface="Arial"/>
              <a:cs typeface="Arial"/>
            </a:rPr>
            <a:t> del personal de la </a:t>
          </a:r>
          <a:r>
            <a:rPr lang="en-US" sz="1400" kern="1200" dirty="0" err="1">
              <a:latin typeface="Arial"/>
              <a:cs typeface="Arial"/>
            </a:rPr>
            <a:t>Oficina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y del AA Grapevine), para </a:t>
          </a:r>
          <a:r>
            <a:rPr lang="en-US" sz="1400" kern="1200" dirty="0" err="1">
              <a:latin typeface="Arial"/>
              <a:cs typeface="Arial"/>
            </a:rPr>
            <a:t>identificar</a:t>
          </a:r>
          <a:r>
            <a:rPr lang="en-US" sz="1400" kern="1200" dirty="0">
              <a:latin typeface="Arial"/>
              <a:cs typeface="Arial"/>
            </a:rPr>
            <a:t> e </a:t>
          </a:r>
          <a:r>
            <a:rPr lang="en-US" sz="1400" kern="1200" dirty="0" err="1">
              <a:latin typeface="Arial"/>
              <a:cs typeface="Arial"/>
            </a:rPr>
            <a:t>implementar</a:t>
          </a:r>
          <a:r>
            <a:rPr lang="en-US" sz="1400" kern="1200" dirty="0">
              <a:latin typeface="Arial"/>
              <a:cs typeface="Arial"/>
            </a:rPr>
            <a:t> las </a:t>
          </a:r>
          <a:r>
            <a:rPr lang="en-US" sz="1400" kern="1200" dirty="0" err="1">
              <a:latin typeface="Arial"/>
              <a:cs typeface="Arial"/>
            </a:rPr>
            <a:t>tareas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concretas</a:t>
          </a:r>
          <a:r>
            <a:rPr lang="en-US" sz="1400" kern="1200" dirty="0">
              <a:latin typeface="Arial"/>
              <a:cs typeface="Arial"/>
            </a:rPr>
            <a:t> que </a:t>
          </a:r>
          <a:r>
            <a:rPr lang="en-US" sz="1400" kern="1200" dirty="0" err="1">
              <a:latin typeface="Arial"/>
              <a:cs typeface="Arial"/>
            </a:rPr>
            <a:t>resulten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los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informes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sobre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el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inventario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en</a:t>
          </a:r>
          <a:r>
            <a:rPr lang="en-US" sz="1400" kern="1200" dirty="0">
              <a:latin typeface="Arial"/>
              <a:cs typeface="Arial"/>
            </a:rPr>
            <a:t> la </a:t>
          </a:r>
          <a:r>
            <a:rPr lang="en-US" sz="1400" kern="1200" dirty="0" err="1">
              <a:latin typeface="Arial"/>
              <a:cs typeface="Arial"/>
            </a:rPr>
            <a:t>Conferencia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de 2025. El </a:t>
          </a:r>
          <a:r>
            <a:rPr lang="en-US" sz="1400" kern="1200" dirty="0" err="1">
              <a:latin typeface="Arial"/>
              <a:cs typeface="Arial"/>
            </a:rPr>
            <a:t>comité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pidió</a:t>
          </a:r>
          <a:r>
            <a:rPr lang="en-US" sz="1400" kern="1200" dirty="0">
              <a:latin typeface="Arial"/>
              <a:cs typeface="Arial"/>
            </a:rPr>
            <a:t> que le sea </a:t>
          </a:r>
          <a:r>
            <a:rPr lang="en-US" sz="1400" kern="1200" dirty="0" err="1">
              <a:latin typeface="Arial"/>
              <a:cs typeface="Arial"/>
            </a:rPr>
            <a:t>presentado</a:t>
          </a:r>
          <a:r>
            <a:rPr lang="en-US" sz="1400" kern="1200" dirty="0">
              <a:latin typeface="Arial"/>
              <a:cs typeface="Arial"/>
            </a:rPr>
            <a:t> un </a:t>
          </a:r>
          <a:r>
            <a:rPr lang="en-US" sz="1400" kern="1200" dirty="0" err="1">
              <a:latin typeface="Arial"/>
              <a:cs typeface="Arial"/>
            </a:rPr>
            <a:t>informe</a:t>
          </a:r>
          <a:r>
            <a:rPr lang="en-US" sz="1400" kern="1200" dirty="0">
              <a:latin typeface="Arial"/>
              <a:cs typeface="Arial"/>
            </a:rPr>
            <a:t> del </a:t>
          </a:r>
          <a:r>
            <a:rPr lang="en-US" sz="1400" kern="1200" dirty="0" err="1">
              <a:latin typeface="Arial"/>
              <a:cs typeface="Arial"/>
            </a:rPr>
            <a:t>comité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planificación</a:t>
          </a:r>
          <a:r>
            <a:rPr lang="en-US" sz="1400" kern="1200" dirty="0">
              <a:latin typeface="Arial"/>
              <a:cs typeface="Arial"/>
            </a:rPr>
            <a:t> a la </a:t>
          </a:r>
          <a:r>
            <a:rPr lang="en-US" sz="1400" kern="1200" dirty="0" err="1">
              <a:latin typeface="Arial"/>
              <a:cs typeface="Arial"/>
            </a:rPr>
            <a:t>Conferencia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de 2026.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1" kern="1200" dirty="0" err="1">
              <a:latin typeface="Arial"/>
              <a:cs typeface="Arial"/>
            </a:rPr>
            <a:t>Nuevos</a:t>
          </a:r>
          <a:r>
            <a:rPr lang="en-US" sz="1400" b="1" kern="1200" dirty="0">
              <a:latin typeface="Arial"/>
              <a:cs typeface="Arial"/>
            </a:rPr>
            <a:t> </a:t>
          </a:r>
          <a:r>
            <a:rPr lang="en-US" sz="1400" b="1" kern="1200" dirty="0" err="1">
              <a:latin typeface="Arial"/>
              <a:cs typeface="Arial"/>
            </a:rPr>
            <a:t>Asuntos</a:t>
          </a:r>
          <a:r>
            <a:rPr lang="en-US" sz="1400" b="1" kern="1200" dirty="0">
              <a:latin typeface="Arial"/>
              <a:cs typeface="Arial"/>
            </a:rPr>
            <a:t>: </a:t>
          </a:r>
          <a:r>
            <a:rPr lang="en-US" sz="1400" kern="1200" dirty="0">
              <a:latin typeface="Arial"/>
              <a:cs typeface="Arial"/>
            </a:rPr>
            <a:t>El </a:t>
          </a:r>
          <a:r>
            <a:rPr lang="en-US" sz="1400" kern="1200" dirty="0" err="1">
              <a:latin typeface="Arial"/>
              <a:cs typeface="Arial"/>
            </a:rPr>
            <a:t>comité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u="sng" kern="1200" dirty="0" err="1">
              <a:latin typeface="Arial"/>
              <a:cs typeface="Arial"/>
            </a:rPr>
            <a:t>recomendó</a:t>
          </a:r>
          <a:r>
            <a:rPr lang="en-US" sz="1400" kern="1200" dirty="0">
              <a:latin typeface="Arial"/>
              <a:cs typeface="Arial"/>
            </a:rPr>
            <a:t> que, </a:t>
          </a:r>
          <a:r>
            <a:rPr lang="en-US" sz="1400" kern="1200" dirty="0" err="1">
              <a:latin typeface="Arial"/>
              <a:cs typeface="Arial"/>
            </a:rPr>
            <a:t>trimestralmente</a:t>
          </a:r>
          <a:r>
            <a:rPr lang="en-US" sz="1400" kern="1200" dirty="0">
              <a:latin typeface="Arial"/>
              <a:cs typeface="Arial"/>
            </a:rPr>
            <a:t>, la </a:t>
          </a:r>
          <a:r>
            <a:rPr lang="en-US" sz="1400" kern="1200" dirty="0" err="1">
              <a:latin typeface="Arial"/>
              <a:cs typeface="Arial"/>
            </a:rPr>
            <a:t>Oficina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pro-</a:t>
          </a:r>
          <a:r>
            <a:rPr lang="en-US" sz="1400" kern="1200" dirty="0" err="1">
              <a:latin typeface="Arial"/>
              <a:cs typeface="Arial"/>
            </a:rPr>
            <a:t>porcione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una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cuadrícula</a:t>
          </a:r>
          <a:r>
            <a:rPr lang="en-US" sz="1400" kern="1200" dirty="0">
              <a:latin typeface="Arial"/>
              <a:cs typeface="Arial"/>
            </a:rPr>
            <a:t> de puntos de agenda </a:t>
          </a:r>
          <a:r>
            <a:rPr lang="en-US" sz="1400" kern="1200" dirty="0" err="1">
              <a:latin typeface="Arial"/>
              <a:cs typeface="Arial"/>
            </a:rPr>
            <a:t>propuestos</a:t>
          </a:r>
          <a:r>
            <a:rPr lang="en-US" sz="1400" kern="1200" dirty="0">
              <a:latin typeface="Arial"/>
              <a:cs typeface="Arial"/>
            </a:rPr>
            <a:t>, </a:t>
          </a:r>
          <a:r>
            <a:rPr lang="en-US" sz="1400" kern="1200" dirty="0" err="1">
              <a:latin typeface="Arial"/>
              <a:cs typeface="Arial"/>
            </a:rPr>
            <a:t>indicando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el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estado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en</a:t>
          </a:r>
          <a:r>
            <a:rPr lang="en-US" sz="1400" kern="1200" dirty="0">
              <a:latin typeface="Arial"/>
              <a:cs typeface="Arial"/>
            </a:rPr>
            <a:t> que se </a:t>
          </a:r>
          <a:r>
            <a:rPr lang="en-US" sz="1400" kern="1200" dirty="0" err="1">
              <a:latin typeface="Arial"/>
              <a:cs typeface="Arial"/>
            </a:rPr>
            <a:t>encuentran</a:t>
          </a:r>
          <a:r>
            <a:rPr lang="en-US" sz="1400" kern="1200" dirty="0">
              <a:latin typeface="Arial"/>
              <a:cs typeface="Arial"/>
            </a:rPr>
            <a:t>, a fin de </a:t>
          </a:r>
          <a:r>
            <a:rPr lang="en-US" sz="1400" kern="1200" dirty="0" err="1">
              <a:latin typeface="Arial"/>
              <a:cs typeface="Arial"/>
            </a:rPr>
            <a:t>ratificar</a:t>
          </a:r>
          <a:r>
            <a:rPr lang="en-US" sz="1400" kern="1200" dirty="0">
              <a:latin typeface="Arial"/>
              <a:cs typeface="Arial"/>
            </a:rPr>
            <a:t> la </a:t>
          </a:r>
          <a:r>
            <a:rPr lang="en-US" sz="1400" kern="1200" dirty="0" err="1">
              <a:latin typeface="Arial"/>
              <a:cs typeface="Arial"/>
            </a:rPr>
            <a:t>acción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recomendable</a:t>
          </a:r>
          <a:r>
            <a:rPr lang="en-US" sz="1400" kern="1200" dirty="0">
              <a:latin typeface="Arial"/>
              <a:cs typeface="Arial"/>
            </a:rPr>
            <a:t> de 2016: «La </a:t>
          </a:r>
          <a:r>
            <a:rPr lang="en-US" sz="1400" kern="1200" dirty="0" err="1">
              <a:latin typeface="Arial"/>
              <a:cs typeface="Arial"/>
            </a:rPr>
            <a:t>Oficina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Servicios</a:t>
          </a:r>
          <a:r>
            <a:rPr lang="en-US" sz="1400" kern="1200" dirty="0">
              <a:latin typeface="Arial"/>
              <a:cs typeface="Arial"/>
            </a:rPr>
            <a:t> Generales </a:t>
          </a:r>
          <a:r>
            <a:rPr lang="en-US" sz="1400" kern="1200" dirty="0" err="1">
              <a:latin typeface="Arial"/>
              <a:cs typeface="Arial"/>
            </a:rPr>
            <a:t>publique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en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el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tablero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mando</a:t>
          </a:r>
          <a:r>
            <a:rPr lang="en-US" sz="1400" kern="1200" dirty="0">
              <a:latin typeface="Arial"/>
              <a:cs typeface="Arial"/>
            </a:rPr>
            <a:t> —y revise regular-</a:t>
          </a:r>
          <a:r>
            <a:rPr lang="en-US" sz="1400" kern="1200" dirty="0" err="1">
              <a:latin typeface="Arial"/>
              <a:cs typeface="Arial"/>
            </a:rPr>
            <a:t>mente</a:t>
          </a:r>
          <a:r>
            <a:rPr lang="en-US" sz="1400" kern="1200" dirty="0">
              <a:latin typeface="Arial"/>
              <a:cs typeface="Arial"/>
            </a:rPr>
            <a:t>— la </a:t>
          </a:r>
          <a:r>
            <a:rPr lang="en-US" sz="1400" kern="1200" dirty="0" err="1">
              <a:latin typeface="Arial"/>
              <a:cs typeface="Arial"/>
            </a:rPr>
            <a:t>información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referente</a:t>
          </a:r>
          <a:r>
            <a:rPr lang="en-US" sz="1400" kern="1200" dirty="0">
              <a:latin typeface="Arial"/>
              <a:cs typeface="Arial"/>
            </a:rPr>
            <a:t> al </a:t>
          </a:r>
          <a:r>
            <a:rPr lang="en-US" sz="1400" kern="1200" dirty="0" err="1">
              <a:latin typeface="Arial"/>
              <a:cs typeface="Arial"/>
            </a:rPr>
            <a:t>estatus</a:t>
          </a:r>
          <a:r>
            <a:rPr lang="en-US" sz="1400" kern="1200" dirty="0">
              <a:latin typeface="Arial"/>
              <a:cs typeface="Arial"/>
            </a:rPr>
            <a:t> de </a:t>
          </a:r>
          <a:r>
            <a:rPr lang="en-US" sz="1400" kern="1200" dirty="0" err="1">
              <a:latin typeface="Arial"/>
              <a:cs typeface="Arial"/>
            </a:rPr>
            <a:t>todos</a:t>
          </a:r>
          <a:r>
            <a:rPr lang="en-US" sz="1400" kern="1200" dirty="0">
              <a:latin typeface="Arial"/>
              <a:cs typeface="Arial"/>
            </a:rPr>
            <a:t> </a:t>
          </a:r>
          <a:r>
            <a:rPr lang="en-US" sz="1400" kern="1200" dirty="0" err="1">
              <a:latin typeface="Arial"/>
              <a:cs typeface="Arial"/>
            </a:rPr>
            <a:t>los</a:t>
          </a:r>
          <a:r>
            <a:rPr lang="en-US" sz="1400" kern="1200" dirty="0">
              <a:latin typeface="Arial"/>
              <a:cs typeface="Arial"/>
            </a:rPr>
            <a:t> puntos </a:t>
          </a:r>
          <a:r>
            <a:rPr lang="en-US" sz="1400" kern="1200" dirty="0" err="1">
              <a:latin typeface="Arial"/>
              <a:cs typeface="Arial"/>
            </a:rPr>
            <a:t>propuestos</a:t>
          </a:r>
          <a:r>
            <a:rPr lang="en-US" sz="1400" kern="1200" dirty="0">
              <a:latin typeface="Arial"/>
              <a:cs typeface="Arial"/>
            </a:rPr>
            <a:t> para la agenda de la </a:t>
          </a:r>
          <a:r>
            <a:rPr lang="en-US" sz="1400" kern="1200" dirty="0" err="1">
              <a:latin typeface="Arial"/>
              <a:cs typeface="Arial"/>
            </a:rPr>
            <a:t>conferencia</a:t>
          </a:r>
          <a:r>
            <a:rPr lang="en-US" sz="1400" kern="1200" dirty="0">
              <a:latin typeface="Arial"/>
              <a:cs typeface="Arial"/>
            </a:rPr>
            <a:t>».</a:t>
          </a:r>
        </a:p>
      </dsp:txBody>
      <dsp:txXfrm>
        <a:off x="0" y="474994"/>
        <a:ext cx="6906491" cy="50673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206434"/>
          <a:ext cx="6906491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Consideraciones</a:t>
          </a:r>
          <a:r>
            <a:rPr lang="en-US" sz="2200" b="1" kern="1200" dirty="0"/>
            <a:t> </a:t>
          </a:r>
          <a:r>
            <a:rPr lang="en-US" sz="2200" b="1" kern="1200" dirty="0" err="1"/>
            <a:t>adicionales</a:t>
          </a:r>
          <a:r>
            <a:rPr lang="en-US" sz="2200" b="1" kern="1200" dirty="0"/>
            <a:t>:</a:t>
          </a:r>
          <a:endParaRPr lang="en-US" sz="2200" kern="1200" dirty="0"/>
        </a:p>
      </dsp:txBody>
      <dsp:txXfrm>
        <a:off x="25759" y="232193"/>
        <a:ext cx="6854973" cy="476152"/>
      </dsp:txXfrm>
    </dsp:sp>
    <dsp:sp modelId="{32FD11B5-E0B0-6849-BAEE-766B0254554C}">
      <dsp:nvSpPr>
        <dsp:cNvPr id="0" name=""/>
        <dsp:cNvSpPr/>
      </dsp:nvSpPr>
      <dsp:spPr>
        <a:xfrm>
          <a:off x="0" y="734104"/>
          <a:ext cx="6906491" cy="4645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I. Agenda – </a:t>
          </a:r>
          <a:r>
            <a:rPr lang="en-US" sz="1700" b="1" kern="1200" dirty="0" err="1">
              <a:latin typeface="+mn-lt"/>
              <a:cs typeface="Arial"/>
            </a:rPr>
            <a:t>Considerar</a:t>
          </a:r>
          <a:r>
            <a:rPr lang="en-US" sz="1700" b="1" kern="1200" dirty="0">
              <a:latin typeface="+mn-lt"/>
              <a:cs typeface="Arial"/>
            </a:rPr>
            <a:t> </a:t>
          </a:r>
          <a:r>
            <a:rPr lang="en-US" sz="1700" b="1" kern="1200" dirty="0" err="1">
              <a:latin typeface="+mn-lt"/>
              <a:cs typeface="Arial"/>
            </a:rPr>
            <a:t>una</a:t>
          </a:r>
          <a:r>
            <a:rPr lang="en-US" sz="1700" b="1" kern="1200" dirty="0">
              <a:latin typeface="+mn-lt"/>
              <a:cs typeface="Arial"/>
            </a:rPr>
            <a:t> </a:t>
          </a:r>
          <a:r>
            <a:rPr lang="en-US" sz="1700" b="1" kern="1200" dirty="0" err="1">
              <a:latin typeface="+mn-lt"/>
              <a:cs typeface="Arial"/>
            </a:rPr>
            <a:t>propuesta</a:t>
          </a:r>
          <a:r>
            <a:rPr lang="en-US" sz="1700" b="1" kern="1200" dirty="0">
              <a:latin typeface="+mn-lt"/>
              <a:cs typeface="Arial"/>
            </a:rPr>
            <a:t> </a:t>
          </a:r>
          <a:r>
            <a:rPr lang="en-US" sz="1700" b="1" kern="1200" dirty="0" err="1">
              <a:latin typeface="+mn-lt"/>
              <a:cs typeface="Arial"/>
            </a:rPr>
            <a:t>piloto</a:t>
          </a:r>
          <a:r>
            <a:rPr lang="en-US" sz="1700" b="1" kern="1200" dirty="0">
              <a:latin typeface="+mn-lt"/>
              <a:cs typeface="Arial"/>
            </a:rPr>
            <a:t> para </a:t>
          </a:r>
          <a:r>
            <a:rPr lang="en-US" sz="1700" b="1" kern="1200" dirty="0" err="1">
              <a:latin typeface="+mn-lt"/>
              <a:cs typeface="Arial"/>
            </a:rPr>
            <a:t>una</a:t>
          </a:r>
          <a:r>
            <a:rPr lang="en-US" sz="1700" b="1" kern="1200" dirty="0">
              <a:latin typeface="+mn-lt"/>
              <a:cs typeface="Arial"/>
            </a:rPr>
            <a:t> «</a:t>
          </a:r>
          <a:r>
            <a:rPr lang="en-US" sz="1700" b="1" kern="1200" dirty="0" err="1">
              <a:latin typeface="+mn-lt"/>
              <a:cs typeface="Arial"/>
            </a:rPr>
            <a:t>Sesión</a:t>
          </a:r>
          <a:r>
            <a:rPr lang="en-US" sz="1700" b="1" kern="1200" dirty="0">
              <a:latin typeface="+mn-lt"/>
              <a:cs typeface="Arial"/>
            </a:rPr>
            <a:t> de </a:t>
          </a:r>
          <a:r>
            <a:rPr lang="en-US" sz="1700" b="1" kern="1200" dirty="0" err="1">
              <a:latin typeface="+mn-lt"/>
              <a:cs typeface="Arial"/>
            </a:rPr>
            <a:t>armonía</a:t>
          </a:r>
          <a:r>
            <a:rPr lang="en-US" sz="1700" b="1" kern="1200" dirty="0">
              <a:latin typeface="+mn-lt"/>
              <a:cs typeface="Arial"/>
            </a:rPr>
            <a:t> y </a:t>
          </a:r>
          <a:r>
            <a:rPr lang="en-US" sz="1700" b="1" kern="1200" dirty="0" err="1">
              <a:latin typeface="+mn-lt"/>
              <a:cs typeface="Arial"/>
            </a:rPr>
            <a:t>efectividad</a:t>
          </a:r>
          <a:r>
            <a:rPr lang="en-US" sz="1700" b="1" kern="1200" dirty="0">
              <a:latin typeface="+mn-lt"/>
              <a:cs typeface="Arial"/>
            </a:rPr>
            <a:t>».</a:t>
          </a:r>
          <a:r>
            <a:rPr lang="en-US" sz="1700" b="1" kern="1200" spc="-105" dirty="0">
              <a:latin typeface="+mn-lt"/>
              <a:cs typeface="Arial"/>
            </a:rPr>
            <a:t>– </a:t>
          </a:r>
          <a:r>
            <a:rPr lang="en-US" sz="1700" kern="1200" dirty="0">
              <a:latin typeface="+mn-lt"/>
              <a:cs typeface="Arial"/>
            </a:rPr>
            <a:t>El </a:t>
          </a:r>
          <a:r>
            <a:rPr lang="en-US" sz="1700" kern="1200" dirty="0" err="1">
              <a:latin typeface="+mn-lt"/>
              <a:cs typeface="Arial"/>
            </a:rPr>
            <a:t>comité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debatió</a:t>
          </a:r>
          <a:r>
            <a:rPr lang="en-US" sz="1700" kern="1200" dirty="0">
              <a:latin typeface="+mn-lt"/>
              <a:cs typeface="Arial"/>
            </a:rPr>
            <a:t> la </a:t>
          </a:r>
          <a:r>
            <a:rPr lang="en-US" sz="1700" kern="1200" dirty="0" err="1">
              <a:latin typeface="+mn-lt"/>
              <a:cs typeface="Arial"/>
            </a:rPr>
            <a:t>acción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recomendable</a:t>
          </a:r>
          <a:r>
            <a:rPr lang="en-US" sz="1700" kern="1200" dirty="0">
              <a:latin typeface="+mn-lt"/>
              <a:cs typeface="Arial"/>
            </a:rPr>
            <a:t> de 2024 </a:t>
          </a:r>
          <a:r>
            <a:rPr lang="en-US" sz="1700" kern="1200" dirty="0" err="1">
              <a:latin typeface="+mn-lt"/>
              <a:cs typeface="Arial"/>
            </a:rPr>
            <a:t>referente</a:t>
          </a:r>
          <a:r>
            <a:rPr lang="en-US" sz="1700" kern="1200" dirty="0">
              <a:latin typeface="+mn-lt"/>
              <a:cs typeface="Arial"/>
            </a:rPr>
            <a:t> a </a:t>
          </a:r>
          <a:r>
            <a:rPr lang="en-US" sz="1700" kern="1200" dirty="0" err="1">
              <a:latin typeface="+mn-lt"/>
              <a:cs typeface="Arial"/>
            </a:rPr>
            <a:t>asistir</a:t>
          </a:r>
          <a:r>
            <a:rPr lang="en-US" sz="1700" kern="1200" dirty="0">
              <a:latin typeface="+mn-lt"/>
              <a:cs typeface="Arial"/>
            </a:rPr>
            <a:t> a </a:t>
          </a:r>
          <a:r>
            <a:rPr lang="en-US" sz="1700" kern="1200" dirty="0" err="1">
              <a:latin typeface="+mn-lt"/>
              <a:cs typeface="Arial"/>
            </a:rPr>
            <a:t>sesiones</a:t>
          </a:r>
          <a:r>
            <a:rPr lang="en-US" sz="1700" kern="1200" dirty="0">
              <a:latin typeface="+mn-lt"/>
              <a:cs typeface="Arial"/>
            </a:rPr>
            <a:t> de com-</a:t>
          </a:r>
          <a:r>
            <a:rPr lang="en-US" sz="1700" kern="1200" dirty="0" err="1">
              <a:latin typeface="+mn-lt"/>
              <a:cs typeface="Arial"/>
            </a:rPr>
            <a:t>partimiento</a:t>
          </a:r>
          <a:r>
            <a:rPr lang="en-US" sz="1700" kern="1200" dirty="0">
              <a:latin typeface="+mn-lt"/>
              <a:cs typeface="Arial"/>
            </a:rPr>
            <a:t> general fuera de la </a:t>
          </a:r>
          <a:r>
            <a:rPr lang="en-US" sz="1700" kern="1200" dirty="0" err="1">
              <a:latin typeface="+mn-lt"/>
              <a:cs typeface="Arial"/>
            </a:rPr>
            <a:t>reunión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anual</a:t>
          </a:r>
          <a:r>
            <a:rPr lang="en-US" sz="1700" kern="1200" dirty="0">
              <a:latin typeface="+mn-lt"/>
              <a:cs typeface="Arial"/>
            </a:rPr>
            <a:t>, </a:t>
          </a:r>
          <a:r>
            <a:rPr lang="en-US" sz="1700" kern="1200" dirty="0" err="1">
              <a:latin typeface="+mn-lt"/>
              <a:cs typeface="Arial"/>
            </a:rPr>
            <a:t>por</a:t>
          </a:r>
          <a:r>
            <a:rPr lang="en-US" sz="1700" kern="1200" dirty="0">
              <a:latin typeface="+mn-lt"/>
              <a:cs typeface="Arial"/>
            </a:rPr>
            <a:t> lo </a:t>
          </a:r>
          <a:r>
            <a:rPr lang="en-US" sz="1700" kern="1200" dirty="0" err="1">
              <a:latin typeface="+mn-lt"/>
              <a:cs typeface="Arial"/>
            </a:rPr>
            <a:t>menos</a:t>
          </a:r>
          <a:r>
            <a:rPr lang="en-US" sz="1700" kern="1200" dirty="0">
              <a:latin typeface="+mn-lt"/>
              <a:cs typeface="Arial"/>
            </a:rPr>
            <a:t> dos </a:t>
          </a:r>
          <a:r>
            <a:rPr lang="en-US" sz="1700" kern="1200" dirty="0" err="1">
              <a:latin typeface="+mn-lt"/>
              <a:cs typeface="Arial"/>
            </a:rPr>
            <a:t>veces</a:t>
          </a:r>
          <a:r>
            <a:rPr lang="en-US" sz="1700" kern="1200" dirty="0">
              <a:latin typeface="+mn-lt"/>
              <a:cs typeface="Arial"/>
            </a:rPr>
            <a:t> al </a:t>
          </a:r>
          <a:r>
            <a:rPr lang="en-US" sz="1700" kern="1200" dirty="0" err="1">
              <a:latin typeface="+mn-lt"/>
              <a:cs typeface="Arial"/>
            </a:rPr>
            <a:t>año</a:t>
          </a:r>
          <a:r>
            <a:rPr lang="en-US" sz="1700" kern="1200" dirty="0">
              <a:latin typeface="+mn-lt"/>
              <a:cs typeface="Arial"/>
            </a:rPr>
            <a:t>, </a:t>
          </a:r>
          <a:r>
            <a:rPr lang="en-US" sz="1700" kern="1200" dirty="0" err="1">
              <a:latin typeface="+mn-lt"/>
              <a:cs typeface="Arial"/>
            </a:rPr>
            <a:t>utilizando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tecnología</a:t>
          </a:r>
          <a:r>
            <a:rPr lang="en-US" sz="1700" kern="1200" dirty="0">
              <a:latin typeface="+mn-lt"/>
              <a:cs typeface="Arial"/>
            </a:rPr>
            <a:t> de </a:t>
          </a:r>
          <a:r>
            <a:rPr lang="en-US" sz="1700" kern="1200" dirty="0" err="1">
              <a:latin typeface="+mn-lt"/>
              <a:cs typeface="Arial"/>
            </a:rPr>
            <a:t>reuniones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virtuales</a:t>
          </a:r>
          <a:r>
            <a:rPr lang="en-US" sz="1700" kern="1200" dirty="0">
              <a:latin typeface="+mn-lt"/>
              <a:cs typeface="Arial"/>
            </a:rPr>
            <a:t>. El </a:t>
          </a:r>
          <a:r>
            <a:rPr lang="en-US" sz="1700" kern="1200" dirty="0" err="1">
              <a:latin typeface="+mn-lt"/>
              <a:cs typeface="Arial"/>
            </a:rPr>
            <a:t>comité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señaló</a:t>
          </a:r>
          <a:r>
            <a:rPr lang="en-US" sz="1700" kern="1200" dirty="0">
              <a:latin typeface="+mn-lt"/>
              <a:cs typeface="Arial"/>
            </a:rPr>
            <a:t> que </a:t>
          </a:r>
          <a:r>
            <a:rPr lang="en-US" sz="1700" kern="1200" dirty="0" err="1">
              <a:latin typeface="+mn-lt"/>
              <a:cs typeface="Arial"/>
            </a:rPr>
            <a:t>el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presidente</a:t>
          </a:r>
          <a:r>
            <a:rPr lang="en-US" sz="1700" kern="1200" dirty="0">
              <a:latin typeface="+mn-lt"/>
              <a:cs typeface="Arial"/>
            </a:rPr>
            <a:t> de la Junta de </a:t>
          </a:r>
          <a:r>
            <a:rPr lang="en-US" sz="1700" kern="1200" dirty="0" err="1">
              <a:latin typeface="+mn-lt"/>
              <a:cs typeface="Arial"/>
            </a:rPr>
            <a:t>Servicios</a:t>
          </a:r>
          <a:r>
            <a:rPr lang="en-US" sz="1700" kern="1200" dirty="0">
              <a:latin typeface="+mn-lt"/>
              <a:cs typeface="Arial"/>
            </a:rPr>
            <a:t> Generales, </a:t>
          </a:r>
          <a:r>
            <a:rPr lang="en-US" sz="1700" kern="1200" dirty="0" err="1">
              <a:latin typeface="+mn-lt"/>
              <a:cs typeface="Arial"/>
            </a:rPr>
            <a:t>en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colaboración</a:t>
          </a:r>
          <a:r>
            <a:rPr lang="en-US" sz="1700" kern="1200" dirty="0">
              <a:latin typeface="+mn-lt"/>
              <a:cs typeface="Arial"/>
            </a:rPr>
            <a:t> con </a:t>
          </a:r>
          <a:r>
            <a:rPr lang="en-US" sz="1700" kern="1200" dirty="0" err="1">
              <a:latin typeface="+mn-lt"/>
              <a:cs typeface="Arial"/>
            </a:rPr>
            <a:t>el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delegado</a:t>
          </a:r>
          <a:r>
            <a:rPr lang="en-US" sz="1700" kern="1200" dirty="0">
              <a:latin typeface="+mn-lt"/>
              <a:cs typeface="Arial"/>
            </a:rPr>
            <a:t> o dele-gada que </a:t>
          </a:r>
          <a:r>
            <a:rPr lang="en-US" sz="1700" kern="1200" dirty="0" err="1">
              <a:latin typeface="+mn-lt"/>
              <a:cs typeface="Arial"/>
            </a:rPr>
            <a:t>coordina</a:t>
          </a:r>
          <a:r>
            <a:rPr lang="en-US" sz="1700" kern="1200" dirty="0">
              <a:latin typeface="+mn-lt"/>
              <a:cs typeface="Arial"/>
            </a:rPr>
            <a:t> la </a:t>
          </a:r>
          <a:r>
            <a:rPr lang="en-US" sz="1700" kern="1200" dirty="0" err="1">
              <a:latin typeface="+mn-lt"/>
              <a:cs typeface="Arial"/>
            </a:rPr>
            <a:t>conferencia</a:t>
          </a:r>
          <a:r>
            <a:rPr lang="en-US" sz="1700" kern="1200" dirty="0">
              <a:latin typeface="+mn-lt"/>
              <a:cs typeface="Arial"/>
            </a:rPr>
            <a:t>, </a:t>
          </a:r>
          <a:r>
            <a:rPr lang="en-US" sz="1700" kern="1200" dirty="0" err="1">
              <a:latin typeface="+mn-lt"/>
              <a:cs typeface="Arial"/>
            </a:rPr>
            <a:t>fijan</a:t>
          </a:r>
          <a:r>
            <a:rPr lang="en-US" sz="1700" kern="1200" dirty="0">
              <a:latin typeface="+mn-lt"/>
              <a:cs typeface="Arial"/>
            </a:rPr>
            <a:t> la </a:t>
          </a:r>
          <a:r>
            <a:rPr lang="en-US" sz="1700" kern="1200" dirty="0" err="1">
              <a:latin typeface="+mn-lt"/>
              <a:cs typeface="Arial"/>
            </a:rPr>
            <a:t>fecha</a:t>
          </a:r>
          <a:r>
            <a:rPr lang="en-US" sz="1700" kern="1200" dirty="0">
              <a:latin typeface="+mn-lt"/>
              <a:cs typeface="Arial"/>
            </a:rPr>
            <a:t> y hora, </a:t>
          </a:r>
          <a:r>
            <a:rPr lang="en-US" sz="1700" kern="1200" dirty="0" err="1">
              <a:latin typeface="+mn-lt"/>
              <a:cs typeface="Arial"/>
            </a:rPr>
            <a:t>además</a:t>
          </a:r>
          <a:r>
            <a:rPr lang="en-US" sz="1700" kern="1200" dirty="0">
              <a:latin typeface="+mn-lt"/>
              <a:cs typeface="Arial"/>
            </a:rPr>
            <a:t> de </a:t>
          </a:r>
          <a:r>
            <a:rPr lang="en-US" sz="1700" kern="1200" dirty="0" err="1">
              <a:latin typeface="+mn-lt"/>
              <a:cs typeface="Arial"/>
            </a:rPr>
            <a:t>determinar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los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asuntos</a:t>
          </a:r>
          <a:r>
            <a:rPr lang="en-US" sz="1700" kern="1200" dirty="0">
              <a:latin typeface="+mn-lt"/>
              <a:cs typeface="Arial"/>
            </a:rPr>
            <a:t> que la Comunidad </a:t>
          </a:r>
          <a:r>
            <a:rPr lang="en-US" sz="1700" kern="1200" dirty="0" err="1">
              <a:latin typeface="+mn-lt"/>
              <a:cs typeface="Arial"/>
            </a:rPr>
            <a:t>está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enfrentando</a:t>
          </a:r>
          <a:r>
            <a:rPr lang="en-US" sz="1700" kern="1200" dirty="0">
              <a:latin typeface="+mn-lt"/>
              <a:cs typeface="Arial"/>
            </a:rPr>
            <a:t>, para </a:t>
          </a:r>
          <a:r>
            <a:rPr lang="en-US" sz="1700" kern="1200" dirty="0" err="1">
              <a:latin typeface="+mn-lt"/>
              <a:cs typeface="Arial"/>
            </a:rPr>
            <a:t>escoger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los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temas</a:t>
          </a:r>
          <a:r>
            <a:rPr lang="en-US" sz="1700" kern="1200" dirty="0">
              <a:latin typeface="+mn-lt"/>
              <a:cs typeface="Arial"/>
            </a:rPr>
            <a:t>. El </a:t>
          </a:r>
          <a:r>
            <a:rPr lang="en-US" sz="1700" kern="1200" dirty="0" err="1">
              <a:latin typeface="+mn-lt"/>
              <a:cs typeface="Arial"/>
            </a:rPr>
            <a:t>comité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solicitó</a:t>
          </a:r>
          <a:r>
            <a:rPr lang="en-US" sz="1700" kern="1200" dirty="0">
              <a:latin typeface="+mn-lt"/>
              <a:cs typeface="Arial"/>
            </a:rPr>
            <a:t> que </a:t>
          </a:r>
          <a:r>
            <a:rPr lang="en-US" sz="1700" kern="1200" dirty="0" err="1">
              <a:latin typeface="+mn-lt"/>
              <a:cs typeface="Arial"/>
            </a:rPr>
            <a:t>el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presidente</a:t>
          </a:r>
          <a:r>
            <a:rPr lang="en-US" sz="1700" kern="1200" dirty="0">
              <a:latin typeface="+mn-lt"/>
              <a:cs typeface="Arial"/>
            </a:rPr>
            <a:t> de la Junta de </a:t>
          </a:r>
          <a:r>
            <a:rPr lang="en-US" sz="1700" kern="1200" dirty="0" err="1">
              <a:latin typeface="+mn-lt"/>
              <a:cs typeface="Arial"/>
            </a:rPr>
            <a:t>Servicios</a:t>
          </a:r>
          <a:r>
            <a:rPr lang="en-US" sz="1700" kern="1200" dirty="0">
              <a:latin typeface="+mn-lt"/>
              <a:cs typeface="Arial"/>
            </a:rPr>
            <a:t> Generales y </a:t>
          </a:r>
          <a:r>
            <a:rPr lang="en-US" sz="1700" kern="1200" dirty="0" err="1">
              <a:latin typeface="+mn-lt"/>
              <a:cs typeface="Arial"/>
            </a:rPr>
            <a:t>el</a:t>
          </a:r>
          <a:r>
            <a:rPr lang="en-US" sz="1700" kern="1200" dirty="0">
              <a:latin typeface="+mn-lt"/>
              <a:cs typeface="Arial"/>
            </a:rPr>
            <a:t> o la </a:t>
          </a:r>
          <a:r>
            <a:rPr lang="en-US" sz="1700" kern="1200" dirty="0" err="1">
              <a:latin typeface="+mn-lt"/>
              <a:cs typeface="Arial"/>
            </a:rPr>
            <a:t>delegada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coordinadora</a:t>
          </a:r>
          <a:r>
            <a:rPr lang="en-US" sz="1700" kern="1200" dirty="0">
              <a:latin typeface="+mn-lt"/>
              <a:cs typeface="Arial"/>
            </a:rPr>
            <a:t> de la </a:t>
          </a:r>
          <a:r>
            <a:rPr lang="en-US" sz="1700" kern="1200" dirty="0" err="1">
              <a:latin typeface="+mn-lt"/>
              <a:cs typeface="Arial"/>
            </a:rPr>
            <a:t>conferencia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consulten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más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ampliamente</a:t>
          </a:r>
          <a:r>
            <a:rPr lang="en-US" sz="1700" kern="1200" dirty="0">
              <a:latin typeface="+mn-lt"/>
              <a:cs typeface="Arial"/>
            </a:rPr>
            <a:t> con </a:t>
          </a:r>
          <a:r>
            <a:rPr lang="en-US" sz="1700" kern="1200" dirty="0" err="1">
              <a:latin typeface="+mn-lt"/>
              <a:cs typeface="Arial"/>
            </a:rPr>
            <a:t>los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delegados</a:t>
          </a:r>
          <a:r>
            <a:rPr lang="en-US" sz="1700" kern="1200" dirty="0">
              <a:latin typeface="+mn-lt"/>
              <a:cs typeface="Arial"/>
            </a:rPr>
            <a:t>, </a:t>
          </a:r>
          <a:r>
            <a:rPr lang="en-US" sz="1700" kern="1200" dirty="0" err="1">
              <a:latin typeface="+mn-lt"/>
              <a:cs typeface="Arial"/>
            </a:rPr>
            <a:t>custodios</a:t>
          </a:r>
          <a:r>
            <a:rPr lang="en-US" sz="1700" kern="1200" dirty="0">
              <a:latin typeface="+mn-lt"/>
              <a:cs typeface="Arial"/>
            </a:rPr>
            <a:t>, </a:t>
          </a:r>
          <a:r>
            <a:rPr lang="en-US" sz="1700" kern="1200" dirty="0" err="1">
              <a:latin typeface="+mn-lt"/>
              <a:cs typeface="Arial"/>
            </a:rPr>
            <a:t>directores</a:t>
          </a:r>
          <a:r>
            <a:rPr lang="en-US" sz="1700" kern="1200" dirty="0">
              <a:latin typeface="+mn-lt"/>
              <a:cs typeface="Arial"/>
            </a:rPr>
            <a:t> y </a:t>
          </a:r>
          <a:r>
            <a:rPr lang="en-US" sz="1700" kern="1200" dirty="0" err="1">
              <a:latin typeface="+mn-lt"/>
              <a:cs typeface="Arial"/>
            </a:rPr>
            <a:t>miembros</a:t>
          </a:r>
          <a:r>
            <a:rPr lang="en-US" sz="1700" kern="1200" dirty="0">
              <a:latin typeface="+mn-lt"/>
              <a:cs typeface="Arial"/>
            </a:rPr>
            <a:t> del personal para </a:t>
          </a:r>
          <a:r>
            <a:rPr lang="en-US" sz="1700" kern="1200" dirty="0" err="1">
              <a:latin typeface="+mn-lt"/>
              <a:cs typeface="Arial"/>
            </a:rPr>
            <a:t>respaldar</a:t>
          </a:r>
          <a:r>
            <a:rPr lang="en-US" sz="1700" kern="1200" dirty="0">
              <a:latin typeface="+mn-lt"/>
              <a:cs typeface="Arial"/>
            </a:rPr>
            <a:t> la </a:t>
          </a:r>
          <a:r>
            <a:rPr lang="en-US" sz="1700" kern="1200" dirty="0" err="1">
              <a:latin typeface="+mn-lt"/>
              <a:cs typeface="Arial"/>
            </a:rPr>
            <a:t>elaboración</a:t>
          </a:r>
          <a:r>
            <a:rPr lang="en-US" sz="1700" kern="1200" dirty="0">
              <a:latin typeface="+mn-lt"/>
              <a:cs typeface="Arial"/>
            </a:rPr>
            <a:t> de la agenda de </a:t>
          </a:r>
          <a:r>
            <a:rPr lang="en-US" sz="1700" kern="1200" dirty="0" err="1">
              <a:latin typeface="+mn-lt"/>
              <a:cs typeface="Arial"/>
            </a:rPr>
            <a:t>cada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sesión</a:t>
          </a:r>
          <a:r>
            <a:rPr lang="en-US" sz="1700" kern="1200" dirty="0">
              <a:latin typeface="+mn-lt"/>
              <a:cs typeface="Arial"/>
            </a:rPr>
            <a:t>. El </a:t>
          </a:r>
          <a:r>
            <a:rPr lang="en-US" sz="1700" kern="1200" dirty="0" err="1">
              <a:latin typeface="+mn-lt"/>
              <a:cs typeface="Arial"/>
            </a:rPr>
            <a:t>comité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solicitó</a:t>
          </a:r>
          <a:r>
            <a:rPr lang="en-US" sz="1700" kern="1200" dirty="0">
              <a:latin typeface="+mn-lt"/>
              <a:cs typeface="Arial"/>
            </a:rPr>
            <a:t> que la agenda sea </a:t>
          </a:r>
          <a:r>
            <a:rPr lang="en-US" sz="1700" kern="1200" dirty="0" err="1">
              <a:latin typeface="+mn-lt"/>
              <a:cs typeface="Arial"/>
            </a:rPr>
            <a:t>distribuida</a:t>
          </a:r>
          <a:r>
            <a:rPr lang="en-US" sz="1700" kern="1200" dirty="0">
              <a:latin typeface="+mn-lt"/>
              <a:cs typeface="Arial"/>
            </a:rPr>
            <a:t> con </a:t>
          </a:r>
          <a:r>
            <a:rPr lang="en-US" sz="1700" kern="1200" dirty="0" err="1">
              <a:latin typeface="+mn-lt"/>
              <a:cs typeface="Arial"/>
            </a:rPr>
            <a:t>antelación</a:t>
          </a:r>
          <a:r>
            <a:rPr lang="en-US" sz="1700" kern="1200" dirty="0">
              <a:latin typeface="+mn-lt"/>
              <a:cs typeface="Arial"/>
            </a:rPr>
            <a:t> a </a:t>
          </a:r>
          <a:r>
            <a:rPr lang="en-US" sz="1700" kern="1200" dirty="0" err="1">
              <a:latin typeface="+mn-lt"/>
              <a:cs typeface="Arial"/>
            </a:rPr>
            <a:t>los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integrantes</a:t>
          </a:r>
          <a:r>
            <a:rPr lang="en-US" sz="1700" kern="1200" dirty="0">
              <a:latin typeface="+mn-lt"/>
              <a:cs typeface="Arial"/>
            </a:rPr>
            <a:t> de la </a:t>
          </a:r>
          <a:r>
            <a:rPr lang="en-US" sz="1700" kern="1200" dirty="0" err="1">
              <a:latin typeface="+mn-lt"/>
              <a:cs typeface="Arial"/>
            </a:rPr>
            <a:t>conferencia</a:t>
          </a:r>
          <a:r>
            <a:rPr lang="en-US" sz="1700" kern="1200" dirty="0">
              <a:latin typeface="+mn-lt"/>
              <a:cs typeface="Arial"/>
            </a:rPr>
            <a:t>. El </a:t>
          </a:r>
          <a:r>
            <a:rPr lang="en-US" sz="1700" kern="1200" dirty="0" err="1">
              <a:latin typeface="+mn-lt"/>
              <a:cs typeface="Arial"/>
            </a:rPr>
            <a:t>comité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coinci-dió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en</a:t>
          </a:r>
          <a:r>
            <a:rPr lang="en-US" sz="1700" kern="1200" dirty="0">
              <a:latin typeface="+mn-lt"/>
              <a:cs typeface="Arial"/>
            </a:rPr>
            <a:t> que </a:t>
          </a:r>
          <a:r>
            <a:rPr lang="en-US" sz="1700" kern="1200" dirty="0" err="1">
              <a:latin typeface="+mn-lt"/>
              <a:cs typeface="Arial"/>
            </a:rPr>
            <a:t>los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espacios</a:t>
          </a:r>
          <a:r>
            <a:rPr lang="en-US" sz="1700" kern="1200" dirty="0">
              <a:latin typeface="+mn-lt"/>
              <a:cs typeface="Arial"/>
            </a:rPr>
            <a:t> con que </a:t>
          </a:r>
          <a:r>
            <a:rPr lang="en-US" sz="1700" kern="1200" dirty="0" err="1">
              <a:latin typeface="+mn-lt"/>
              <a:cs typeface="Arial"/>
            </a:rPr>
            <a:t>actualmente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contamos</a:t>
          </a:r>
          <a:r>
            <a:rPr lang="en-US" sz="1700" kern="1200" dirty="0">
              <a:latin typeface="+mn-lt"/>
              <a:cs typeface="Arial"/>
            </a:rPr>
            <a:t> —</a:t>
          </a:r>
          <a:r>
            <a:rPr lang="en-US" sz="1700" kern="1200" dirty="0" err="1">
              <a:latin typeface="+mn-lt"/>
              <a:cs typeface="Arial"/>
            </a:rPr>
            <a:t>como</a:t>
          </a:r>
          <a:r>
            <a:rPr lang="en-US" sz="1700" kern="1200" dirty="0">
              <a:latin typeface="+mn-lt"/>
              <a:cs typeface="Arial"/>
            </a:rPr>
            <a:t> las </a:t>
          </a:r>
          <a:r>
            <a:rPr lang="en-US" sz="1700" kern="1200" dirty="0" err="1">
              <a:latin typeface="+mn-lt"/>
              <a:cs typeface="Arial"/>
            </a:rPr>
            <a:t>sesiones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trimestrales</a:t>
          </a:r>
          <a:r>
            <a:rPr lang="en-US" sz="1700" kern="1200" dirty="0">
              <a:latin typeface="+mn-lt"/>
              <a:cs typeface="Arial"/>
            </a:rPr>
            <a:t> de </a:t>
          </a:r>
          <a:r>
            <a:rPr lang="en-US" sz="1700" kern="1200" dirty="0" err="1">
              <a:latin typeface="+mn-lt"/>
              <a:cs typeface="Arial"/>
            </a:rPr>
            <a:t>compartimiento</a:t>
          </a:r>
          <a:r>
            <a:rPr lang="en-US" sz="1700" kern="1200" dirty="0">
              <a:latin typeface="+mn-lt"/>
              <a:cs typeface="Arial"/>
            </a:rPr>
            <a:t> y las </a:t>
          </a:r>
          <a:r>
            <a:rPr lang="en-US" sz="1700" kern="1200" dirty="0" err="1">
              <a:latin typeface="+mn-lt"/>
              <a:cs typeface="Arial"/>
            </a:rPr>
            <a:t>sesiones</a:t>
          </a:r>
          <a:r>
            <a:rPr lang="en-US" sz="1700" kern="1200" dirty="0">
              <a:latin typeface="+mn-lt"/>
              <a:cs typeface="Arial"/>
            </a:rPr>
            <a:t> «¿</a:t>
          </a:r>
          <a:r>
            <a:rPr lang="en-US" sz="1700" kern="1200" dirty="0" err="1">
              <a:latin typeface="+mn-lt"/>
              <a:cs typeface="Arial"/>
            </a:rPr>
            <a:t>Qué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estás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pensando</a:t>
          </a:r>
          <a:r>
            <a:rPr lang="en-US" sz="1700" kern="1200" dirty="0">
              <a:latin typeface="+mn-lt"/>
              <a:cs typeface="Arial"/>
            </a:rPr>
            <a:t>?», que se </a:t>
          </a:r>
          <a:r>
            <a:rPr lang="en-US" sz="1700" kern="1200" dirty="0" err="1">
              <a:latin typeface="+mn-lt"/>
              <a:cs typeface="Arial"/>
            </a:rPr>
            <a:t>celebran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en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cada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reunión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anual</a:t>
          </a:r>
          <a:r>
            <a:rPr lang="en-US" sz="1700" kern="1200" dirty="0">
              <a:latin typeface="+mn-lt"/>
              <a:cs typeface="Arial"/>
            </a:rPr>
            <a:t> de la </a:t>
          </a:r>
          <a:r>
            <a:rPr lang="en-US" sz="1700" kern="1200" dirty="0" err="1">
              <a:latin typeface="+mn-lt"/>
              <a:cs typeface="Arial"/>
            </a:rPr>
            <a:t>conferencia</a:t>
          </a:r>
          <a:r>
            <a:rPr lang="en-US" sz="1700" kern="1200" dirty="0">
              <a:latin typeface="+mn-lt"/>
              <a:cs typeface="Arial"/>
            </a:rPr>
            <a:t>, </a:t>
          </a:r>
          <a:r>
            <a:rPr lang="en-US" sz="1700" kern="1200" dirty="0" err="1">
              <a:latin typeface="+mn-lt"/>
              <a:cs typeface="Arial"/>
            </a:rPr>
            <a:t>ofrecen</a:t>
          </a:r>
          <a:r>
            <a:rPr lang="en-US" sz="1700" kern="1200" dirty="0">
              <a:latin typeface="+mn-lt"/>
              <a:cs typeface="Arial"/>
            </a:rPr>
            <a:t> a </a:t>
          </a:r>
          <a:r>
            <a:rPr lang="en-US" sz="1700" kern="1200" dirty="0" err="1">
              <a:latin typeface="+mn-lt"/>
              <a:cs typeface="Arial"/>
            </a:rPr>
            <a:t>los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miembros</a:t>
          </a:r>
          <a:r>
            <a:rPr lang="en-US" sz="1700" kern="1200" dirty="0">
              <a:latin typeface="+mn-lt"/>
              <a:cs typeface="Arial"/>
            </a:rPr>
            <a:t> de la </a:t>
          </a:r>
          <a:r>
            <a:rPr lang="en-US" sz="1700" kern="1200" dirty="0" err="1">
              <a:latin typeface="+mn-lt"/>
              <a:cs typeface="Arial"/>
            </a:rPr>
            <a:t>misma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amplias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oportunidades</a:t>
          </a:r>
          <a:r>
            <a:rPr lang="en-US" sz="1700" kern="1200" dirty="0">
              <a:latin typeface="+mn-lt"/>
              <a:cs typeface="Arial"/>
            </a:rPr>
            <a:t> para </a:t>
          </a:r>
          <a:r>
            <a:rPr lang="en-US" sz="1700" kern="1200" dirty="0" err="1">
              <a:latin typeface="+mn-lt"/>
              <a:cs typeface="Arial"/>
            </a:rPr>
            <a:t>debatir</a:t>
          </a:r>
          <a:r>
            <a:rPr lang="en-US" sz="1700" kern="1200" dirty="0">
              <a:latin typeface="+mn-lt"/>
              <a:cs typeface="Arial"/>
            </a:rPr>
            <a:t> </a:t>
          </a:r>
          <a:r>
            <a:rPr lang="en-US" sz="1700" kern="1200" dirty="0" err="1">
              <a:latin typeface="+mn-lt"/>
              <a:cs typeface="Arial"/>
            </a:rPr>
            <a:t>sobre</a:t>
          </a:r>
          <a:r>
            <a:rPr lang="en-US" sz="1700" kern="1200" dirty="0">
              <a:latin typeface="+mn-lt"/>
              <a:cs typeface="Arial"/>
            </a:rPr>
            <a:t> la </a:t>
          </a:r>
          <a:r>
            <a:rPr lang="en-US" sz="1700" kern="1200" dirty="0" err="1">
              <a:latin typeface="+mn-lt"/>
              <a:cs typeface="Arial"/>
            </a:rPr>
            <a:t>armonía</a:t>
          </a:r>
          <a:r>
            <a:rPr lang="en-US" sz="1700" kern="1200" dirty="0">
              <a:latin typeface="+mn-lt"/>
              <a:cs typeface="Arial"/>
            </a:rPr>
            <a:t> y la </a:t>
          </a:r>
          <a:r>
            <a:rPr lang="en-US" sz="1700" kern="1200" dirty="0" err="1">
              <a:latin typeface="+mn-lt"/>
              <a:cs typeface="Arial"/>
            </a:rPr>
            <a:t>efectivi</a:t>
          </a:r>
          <a:r>
            <a:rPr lang="en-US" sz="1700" kern="1200" dirty="0">
              <a:latin typeface="+mn-lt"/>
              <a:cs typeface="Arial"/>
            </a:rPr>
            <a:t>-dad.</a:t>
          </a:r>
          <a:endParaRPr lang="en-US" sz="1700" kern="1200" dirty="0">
            <a:latin typeface="+mn-lt"/>
          </a:endParaRPr>
        </a:p>
      </dsp:txBody>
      <dsp:txXfrm>
        <a:off x="0" y="734104"/>
        <a:ext cx="6906491" cy="46450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39783"/>
          <a:ext cx="69064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Acciones</a:t>
          </a:r>
          <a:r>
            <a:rPr lang="en-US" sz="1600" b="1" kern="1200" dirty="0"/>
            <a:t> </a:t>
          </a:r>
          <a:r>
            <a:rPr lang="en-US" sz="1600" b="1" kern="1200" dirty="0" err="1"/>
            <a:t>Consultivas</a:t>
          </a:r>
          <a:r>
            <a:rPr lang="en-US" sz="1600" b="1" kern="1200" dirty="0"/>
            <a:t>:</a:t>
          </a:r>
          <a:endParaRPr lang="en-US" sz="1600" kern="1200" dirty="0"/>
        </a:p>
      </dsp:txBody>
      <dsp:txXfrm>
        <a:off x="18734" y="58517"/>
        <a:ext cx="6869023" cy="346292"/>
      </dsp:txXfrm>
    </dsp:sp>
    <dsp:sp modelId="{32FD11B5-E0B0-6849-BAEE-766B0254554C}">
      <dsp:nvSpPr>
        <dsp:cNvPr id="0" name=""/>
        <dsp:cNvSpPr/>
      </dsp:nvSpPr>
      <dsp:spPr>
        <a:xfrm>
          <a:off x="0" y="423543"/>
          <a:ext cx="6906491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/>
            <a:t>Punto A:</a:t>
          </a:r>
          <a:r>
            <a:rPr lang="en-US" sz="1600" kern="1200" dirty="0"/>
            <a:t> El </a:t>
          </a:r>
          <a:r>
            <a:rPr lang="en-US" sz="1600" kern="1200" dirty="0" err="1"/>
            <a:t>comité</a:t>
          </a:r>
          <a:r>
            <a:rPr lang="en-US" sz="1600" kern="1200" dirty="0"/>
            <a:t> </a:t>
          </a:r>
          <a:r>
            <a:rPr lang="en-US" sz="1600" u="sng" kern="1200" dirty="0" err="1"/>
            <a:t>recomendó</a:t>
          </a:r>
          <a:r>
            <a:rPr lang="en-US" sz="1600" kern="1200" dirty="0"/>
            <a:t> que se </a:t>
          </a:r>
          <a:r>
            <a:rPr lang="en-US" sz="1600" kern="1200" dirty="0" err="1"/>
            <a:t>modifique</a:t>
          </a:r>
          <a:r>
            <a:rPr lang="en-US" sz="1600" kern="1200" dirty="0"/>
            <a:t>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folleto</a:t>
          </a:r>
          <a:r>
            <a:rPr lang="en-US" sz="1600" kern="1200" dirty="0"/>
            <a:t> </a:t>
          </a:r>
          <a:r>
            <a:rPr lang="en-US" sz="1600" kern="1200" dirty="0" err="1"/>
            <a:t>dirigido</a:t>
          </a:r>
          <a:r>
            <a:rPr lang="en-US" sz="1600" kern="1200" dirty="0"/>
            <a:t> a </a:t>
          </a:r>
          <a:r>
            <a:rPr lang="en-US" sz="1600" kern="1200" dirty="0" err="1"/>
            <a:t>profesionales</a:t>
          </a:r>
          <a:r>
            <a:rPr lang="en-US" sz="1600" kern="1200" dirty="0"/>
            <a:t> de </a:t>
          </a:r>
          <a:r>
            <a:rPr lang="en-US" sz="1600" kern="1200" dirty="0" err="1"/>
            <a:t>salud</a:t>
          </a:r>
          <a:r>
            <a:rPr lang="en-US" sz="1600" kern="1200" dirty="0"/>
            <a:t> mental </a:t>
          </a:r>
          <a:r>
            <a:rPr lang="en-US" sz="1600" kern="1200" dirty="0" err="1"/>
            <a:t>utilizando</a:t>
          </a:r>
          <a:r>
            <a:rPr lang="en-US" sz="1600" kern="1200" dirty="0"/>
            <a:t>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contenido</a:t>
          </a:r>
          <a:r>
            <a:rPr lang="en-US" sz="1600" kern="1200" dirty="0"/>
            <a:t> </a:t>
          </a:r>
          <a:r>
            <a:rPr lang="en-US" sz="1600" kern="1200" dirty="0" err="1"/>
            <a:t>existente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borrador</a:t>
          </a:r>
          <a:r>
            <a:rPr lang="en-US" sz="1600" kern="1200" dirty="0"/>
            <a:t> actual, </a:t>
          </a:r>
          <a:r>
            <a:rPr lang="en-US" sz="1600" kern="1200" dirty="0" err="1"/>
            <a:t>pero</a:t>
          </a:r>
          <a:r>
            <a:rPr lang="en-US" sz="1600" kern="1200" dirty="0"/>
            <a:t> </a:t>
          </a:r>
          <a:r>
            <a:rPr lang="en-US" sz="1600" kern="1200" dirty="0" err="1"/>
            <a:t>modificando</a:t>
          </a:r>
          <a:r>
            <a:rPr lang="en-US" sz="1600" kern="1200" dirty="0"/>
            <a:t>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formato</a:t>
          </a:r>
          <a:r>
            <a:rPr lang="en-US" sz="1600" kern="1200" dirty="0"/>
            <a:t> para que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folleto</a:t>
          </a:r>
          <a:r>
            <a:rPr lang="en-US" sz="1600" kern="1200" dirty="0"/>
            <a:t> sea de cuatro </a:t>
          </a:r>
          <a:r>
            <a:rPr lang="en-US" sz="1600" kern="1200" dirty="0" err="1"/>
            <a:t>pliegues</a:t>
          </a:r>
          <a:r>
            <a:rPr lang="en-US" sz="1600" kern="1200" dirty="0"/>
            <a:t>. El </a:t>
          </a:r>
          <a:r>
            <a:rPr lang="en-US" sz="1600" kern="1200" dirty="0" err="1"/>
            <a:t>comité</a:t>
          </a:r>
          <a:r>
            <a:rPr lang="en-US" sz="1600" kern="1200" dirty="0"/>
            <a:t> </a:t>
          </a:r>
          <a:r>
            <a:rPr lang="en-US" sz="1600" kern="1200" dirty="0" err="1"/>
            <a:t>solicitó</a:t>
          </a:r>
          <a:r>
            <a:rPr lang="en-US" sz="1600" kern="1200" dirty="0"/>
            <a:t> que se </a:t>
          </a:r>
          <a:r>
            <a:rPr lang="en-US" sz="1600" kern="1200" dirty="0" err="1"/>
            <a:t>presente</a:t>
          </a:r>
          <a:r>
            <a:rPr lang="en-US" sz="1600" kern="1200" dirty="0"/>
            <a:t> un </a:t>
          </a:r>
          <a:r>
            <a:rPr lang="en-US" sz="1600" kern="1200" dirty="0" err="1"/>
            <a:t>borrador</a:t>
          </a:r>
          <a:r>
            <a:rPr lang="en-US" sz="1600" kern="1200" dirty="0"/>
            <a:t> del </a:t>
          </a:r>
          <a:r>
            <a:rPr lang="en-US" sz="1600" kern="1200" dirty="0" err="1"/>
            <a:t>folleto</a:t>
          </a:r>
          <a:r>
            <a:rPr lang="en-US" sz="1600" kern="1200" dirty="0"/>
            <a:t> o un </a:t>
          </a:r>
          <a:r>
            <a:rPr lang="en-US" sz="1600" kern="1200" dirty="0" err="1"/>
            <a:t>informe</a:t>
          </a:r>
          <a:r>
            <a:rPr lang="en-US" sz="1600" kern="1200" dirty="0"/>
            <a:t> de </a:t>
          </a:r>
          <a:r>
            <a:rPr lang="en-US" sz="1600" kern="1200" dirty="0" err="1"/>
            <a:t>avance</a:t>
          </a:r>
          <a:r>
            <a:rPr lang="en-US" sz="1600" kern="1200" dirty="0"/>
            <a:t> al </a:t>
          </a:r>
          <a:r>
            <a:rPr lang="en-US" sz="1600" kern="1200" dirty="0" err="1"/>
            <a:t>comité</a:t>
          </a:r>
          <a:r>
            <a:rPr lang="en-US" sz="1600" kern="1200" dirty="0"/>
            <a:t> de Cooperación con la Comunidad </a:t>
          </a:r>
          <a:r>
            <a:rPr lang="en-US" sz="1600" kern="1200" dirty="0" err="1"/>
            <a:t>Profesional</a:t>
          </a:r>
          <a:r>
            <a:rPr lang="en-US" sz="1600" kern="1200" dirty="0"/>
            <a:t> de la </a:t>
          </a:r>
          <a:r>
            <a:rPr lang="en-US" sz="1600" kern="1200" dirty="0" err="1"/>
            <a:t>conferencia</a:t>
          </a:r>
          <a:r>
            <a:rPr lang="en-US" sz="1600" kern="1200" dirty="0"/>
            <a:t> de 2026.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/>
            <a:t>Punto C: </a:t>
          </a:r>
          <a:r>
            <a:rPr lang="en-US" sz="1600" kern="1200" dirty="0"/>
            <a:t>El </a:t>
          </a:r>
          <a:r>
            <a:rPr lang="en-US" sz="1600" kern="1200" dirty="0" err="1"/>
            <a:t>comité</a:t>
          </a:r>
          <a:r>
            <a:rPr lang="en-US" sz="1600" kern="1200" dirty="0"/>
            <a:t> </a:t>
          </a:r>
          <a:r>
            <a:rPr lang="en-US" sz="1600" u="sng" kern="1200" dirty="0" err="1"/>
            <a:t>recomendó</a:t>
          </a:r>
          <a:r>
            <a:rPr lang="en-US" sz="1600" kern="1200" dirty="0"/>
            <a:t> que, </a:t>
          </a:r>
          <a:r>
            <a:rPr lang="en-US" sz="1600" kern="1200" dirty="0" err="1"/>
            <a:t>durante</a:t>
          </a:r>
          <a:r>
            <a:rPr lang="en-US" sz="1600" kern="1200" dirty="0"/>
            <a:t> un </a:t>
          </a:r>
          <a:r>
            <a:rPr lang="en-US" sz="1600" kern="1200" dirty="0" err="1"/>
            <a:t>año</a:t>
          </a:r>
          <a:r>
            <a:rPr lang="en-US" sz="1600" kern="1200" dirty="0"/>
            <a:t> de </a:t>
          </a:r>
          <a:r>
            <a:rPr lang="en-US" sz="1600" kern="1200" dirty="0" err="1"/>
            <a:t>prueba</a:t>
          </a:r>
          <a:r>
            <a:rPr lang="en-US" sz="1600" kern="1200" dirty="0"/>
            <a:t>, AAWS se </a:t>
          </a:r>
          <a:r>
            <a:rPr lang="en-US" sz="1600" kern="1200" dirty="0" err="1"/>
            <a:t>suscriba</a:t>
          </a:r>
          <a:r>
            <a:rPr lang="en-US" sz="1600" kern="1200" dirty="0"/>
            <a:t> a la </a:t>
          </a:r>
          <a:r>
            <a:rPr lang="en-US" sz="1600" kern="1200" dirty="0" err="1"/>
            <a:t>cuenta</a:t>
          </a:r>
          <a:r>
            <a:rPr lang="en-US" sz="1600" kern="1200" dirty="0"/>
            <a:t> premium de LinkedIn </a:t>
          </a:r>
          <a:r>
            <a:rPr lang="en-US" sz="1600" kern="1200" dirty="0" err="1"/>
            <a:t>por</a:t>
          </a:r>
          <a:r>
            <a:rPr lang="en-US" sz="1600" kern="1200" dirty="0"/>
            <a:t> un </a:t>
          </a:r>
          <a:r>
            <a:rPr lang="en-US" sz="1600" kern="1200" dirty="0" err="1"/>
            <a:t>costo</a:t>
          </a:r>
          <a:r>
            <a:rPr lang="en-US" sz="1600" kern="1200" dirty="0"/>
            <a:t> no mayor a $1,000 </a:t>
          </a:r>
          <a:r>
            <a:rPr lang="en-US" sz="1600" kern="1200" dirty="0" err="1"/>
            <a:t>por</a:t>
          </a:r>
          <a:r>
            <a:rPr lang="en-US" sz="1600" kern="1200" dirty="0"/>
            <a:t> </a:t>
          </a:r>
          <a:r>
            <a:rPr lang="en-US" sz="1600" kern="1200" dirty="0" err="1"/>
            <a:t>año</a:t>
          </a:r>
          <a:r>
            <a:rPr lang="en-US" sz="1600" kern="1200" dirty="0"/>
            <a:t> y que </a:t>
          </a:r>
          <a:r>
            <a:rPr lang="en-US" sz="1600" kern="1200" dirty="0" err="1"/>
            <a:t>presente</a:t>
          </a:r>
          <a:r>
            <a:rPr lang="en-US" sz="1600" kern="1200" dirty="0"/>
            <a:t> un </a:t>
          </a:r>
          <a:r>
            <a:rPr lang="en-US" sz="1600" kern="1200" dirty="0" err="1"/>
            <a:t>informe</a:t>
          </a:r>
          <a:r>
            <a:rPr lang="en-US" sz="1600" kern="1200" dirty="0"/>
            <a:t> </a:t>
          </a:r>
          <a:r>
            <a:rPr lang="en-US" sz="1600" kern="1200" dirty="0" err="1"/>
            <a:t>sobre</a:t>
          </a:r>
          <a:r>
            <a:rPr lang="en-US" sz="1600" kern="1200" dirty="0"/>
            <a:t> la </a:t>
          </a:r>
          <a:r>
            <a:rPr lang="en-US" sz="1600" kern="1200" dirty="0" err="1"/>
            <a:t>efectividad</a:t>
          </a:r>
          <a:r>
            <a:rPr lang="en-US" sz="1600" kern="1200" dirty="0"/>
            <a:t> de la </a:t>
          </a:r>
          <a:r>
            <a:rPr lang="en-US" sz="1600" kern="1200" dirty="0" err="1"/>
            <a:t>cuenta</a:t>
          </a:r>
          <a:r>
            <a:rPr lang="en-US" sz="1600" kern="1200" dirty="0"/>
            <a:t> </a:t>
          </a:r>
          <a:r>
            <a:rPr lang="en-US" sz="1600" kern="1200" dirty="0" err="1"/>
            <a:t>mejorada</a:t>
          </a:r>
          <a:r>
            <a:rPr lang="en-US" sz="1600" kern="1200" dirty="0"/>
            <a:t> al </a:t>
          </a:r>
          <a:r>
            <a:rPr lang="en-US" sz="1600" kern="1200" dirty="0" err="1"/>
            <a:t>comité</a:t>
          </a:r>
          <a:r>
            <a:rPr lang="en-US" sz="1600" kern="1200" dirty="0"/>
            <a:t> de Cooperación con la Comunidad </a:t>
          </a:r>
          <a:r>
            <a:rPr lang="en-US" sz="1600" kern="1200" dirty="0" err="1"/>
            <a:t>Profesional</a:t>
          </a:r>
          <a:r>
            <a:rPr lang="en-US" sz="1600" kern="1200" dirty="0"/>
            <a:t> de la </a:t>
          </a:r>
          <a:r>
            <a:rPr lang="en-US" sz="1600" kern="1200" dirty="0" err="1"/>
            <a:t>conferencia</a:t>
          </a:r>
          <a:r>
            <a:rPr lang="en-US" sz="1600" kern="1200" dirty="0"/>
            <a:t> de 2026.</a:t>
          </a:r>
        </a:p>
      </dsp:txBody>
      <dsp:txXfrm>
        <a:off x="0" y="423543"/>
        <a:ext cx="6906491" cy="2583360"/>
      </dsp:txXfrm>
    </dsp:sp>
    <dsp:sp modelId="{C14AF4F5-8D8A-5C49-82DA-23CCBB35B5D6}">
      <dsp:nvSpPr>
        <dsp:cNvPr id="0" name=""/>
        <dsp:cNvSpPr/>
      </dsp:nvSpPr>
      <dsp:spPr>
        <a:xfrm>
          <a:off x="0" y="3006904"/>
          <a:ext cx="69064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Recomendacións</a:t>
          </a:r>
          <a:r>
            <a:rPr lang="en-US" sz="1600" b="1" kern="1200" dirty="0"/>
            <a:t>:</a:t>
          </a:r>
          <a:endParaRPr lang="en-US" sz="1600" kern="1200" dirty="0"/>
        </a:p>
      </dsp:txBody>
      <dsp:txXfrm>
        <a:off x="18734" y="3025638"/>
        <a:ext cx="6869023" cy="346292"/>
      </dsp:txXfrm>
    </dsp:sp>
    <dsp:sp modelId="{D432E77D-898E-BD4D-BEE6-981FF183FD75}">
      <dsp:nvSpPr>
        <dsp:cNvPr id="0" name=""/>
        <dsp:cNvSpPr/>
      </dsp:nvSpPr>
      <dsp:spPr>
        <a:xfrm>
          <a:off x="0" y="3390664"/>
          <a:ext cx="6906491" cy="251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/>
            <a:t>Punto B: </a:t>
          </a:r>
          <a:r>
            <a:rPr lang="en-US" sz="1600" kern="1200" dirty="0"/>
            <a:t>El </a:t>
          </a:r>
          <a:r>
            <a:rPr lang="en-US" sz="1600" kern="1200" dirty="0" err="1"/>
            <a:t>comité</a:t>
          </a:r>
          <a:r>
            <a:rPr lang="en-US" sz="1600" kern="1200" dirty="0"/>
            <a:t> </a:t>
          </a:r>
          <a:r>
            <a:rPr lang="en-US" sz="1600" u="sng" kern="1200" dirty="0" err="1"/>
            <a:t>recomendó</a:t>
          </a:r>
          <a:r>
            <a:rPr lang="en-US" sz="1600" kern="1200" dirty="0"/>
            <a:t> que </a:t>
          </a:r>
          <a:r>
            <a:rPr lang="en-US" sz="1600" kern="1200" dirty="0" err="1"/>
            <a:t>el</a:t>
          </a:r>
          <a:r>
            <a:rPr lang="en-US" sz="1600" kern="1200" dirty="0"/>
            <a:t> </a:t>
          </a:r>
          <a:r>
            <a:rPr lang="en-US" sz="1600" kern="1200" dirty="0" err="1"/>
            <a:t>comité</a:t>
          </a:r>
          <a:r>
            <a:rPr lang="en-US" sz="1600" kern="1200" dirty="0"/>
            <a:t> de Cooperación con la Comunidad </a:t>
          </a:r>
          <a:r>
            <a:rPr lang="en-US" sz="1600" kern="1200" dirty="0" err="1"/>
            <a:t>Profesional</a:t>
          </a:r>
          <a:r>
            <a:rPr lang="en-US" sz="1600" kern="1200" dirty="0"/>
            <a:t>, </a:t>
          </a:r>
          <a:r>
            <a:rPr lang="en-US" sz="1600" kern="1200" dirty="0" err="1"/>
            <a:t>Tratamiento</a:t>
          </a:r>
          <a:r>
            <a:rPr lang="en-US" sz="1600" kern="1200" dirty="0"/>
            <a:t> y </a:t>
          </a:r>
          <a:r>
            <a:rPr lang="en-US" sz="1600" kern="1200" dirty="0" err="1"/>
            <a:t>Accesibilidad</a:t>
          </a:r>
          <a:r>
            <a:rPr lang="en-US" sz="1600" kern="1200" dirty="0"/>
            <a:t> de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custodios</a:t>
          </a:r>
          <a:r>
            <a:rPr lang="en-US" sz="1600" kern="1200" dirty="0"/>
            <a:t> </a:t>
          </a:r>
          <a:r>
            <a:rPr lang="en-US" sz="1600" kern="1200" dirty="0" err="1"/>
            <a:t>reemplace</a:t>
          </a:r>
          <a:r>
            <a:rPr lang="en-US" sz="1600" kern="1200" dirty="0"/>
            <a:t>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tres</a:t>
          </a:r>
          <a:r>
            <a:rPr lang="en-US" sz="1600" kern="1200" dirty="0"/>
            <a:t> videos </a:t>
          </a:r>
          <a:r>
            <a:rPr lang="en-US" sz="1600" kern="1200" dirty="0" err="1"/>
            <a:t>existentes</a:t>
          </a:r>
          <a:r>
            <a:rPr lang="en-US" sz="1600" kern="1200" dirty="0"/>
            <a:t> —Video para </a:t>
          </a:r>
          <a:r>
            <a:rPr lang="en-US" sz="1600" kern="1200" dirty="0" err="1"/>
            <a:t>profesionales</a:t>
          </a:r>
          <a:r>
            <a:rPr lang="en-US" sz="1600" kern="1200" dirty="0"/>
            <a:t> de la </a:t>
          </a:r>
          <a:r>
            <a:rPr lang="en-US" sz="1600" kern="1200" dirty="0" err="1"/>
            <a:t>salud</a:t>
          </a:r>
          <a:r>
            <a:rPr lang="en-US" sz="1600" kern="1200" dirty="0"/>
            <a:t>, Video para </a:t>
          </a:r>
          <a:r>
            <a:rPr lang="en-US" sz="1600" kern="1200" dirty="0" err="1"/>
            <a:t>profesionales</a:t>
          </a:r>
          <a:r>
            <a:rPr lang="en-US" sz="1600" kern="1200" dirty="0"/>
            <a:t> </a:t>
          </a:r>
          <a:r>
            <a:rPr lang="en-US" sz="1600" kern="1200" dirty="0" err="1"/>
            <a:t>jurídicos</a:t>
          </a:r>
          <a:r>
            <a:rPr lang="en-US" sz="1600" kern="1200" dirty="0"/>
            <a:t> y de </a:t>
          </a:r>
          <a:r>
            <a:rPr lang="en-US" sz="1600" kern="1200" dirty="0" err="1"/>
            <a:t>correccionales</a:t>
          </a:r>
          <a:r>
            <a:rPr lang="en-US" sz="1600" kern="1200" dirty="0"/>
            <a:t> y Video para </a:t>
          </a:r>
          <a:r>
            <a:rPr lang="en-US" sz="1600" kern="1200" dirty="0" err="1"/>
            <a:t>profesionales</a:t>
          </a:r>
          <a:r>
            <a:rPr lang="en-US" sz="1600" kern="1200" dirty="0"/>
            <a:t> de </a:t>
          </a:r>
          <a:r>
            <a:rPr lang="en-US" sz="1600" kern="1200" dirty="0" err="1"/>
            <a:t>servicios</a:t>
          </a:r>
          <a:r>
            <a:rPr lang="en-US" sz="1600" kern="1200" dirty="0"/>
            <a:t> de </a:t>
          </a:r>
          <a:r>
            <a:rPr lang="en-US" sz="1600" kern="1200" dirty="0" err="1"/>
            <a:t>empleo</a:t>
          </a:r>
          <a:r>
            <a:rPr lang="en-US" sz="1600" kern="1200" dirty="0"/>
            <a:t> y </a:t>
          </a:r>
          <a:r>
            <a:rPr lang="en-US" sz="1600" kern="1200" dirty="0" err="1"/>
            <a:t>recursos</a:t>
          </a:r>
          <a:r>
            <a:rPr lang="en-US" sz="1600" kern="1200" dirty="0"/>
            <a:t> </a:t>
          </a:r>
          <a:r>
            <a:rPr lang="en-US" sz="1600" kern="1200" dirty="0" err="1"/>
            <a:t>humanos</a:t>
          </a:r>
          <a:r>
            <a:rPr lang="en-US" sz="1600" kern="1200" dirty="0"/>
            <a:t>— con un nuevo video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inglés</a:t>
          </a:r>
          <a:r>
            <a:rPr lang="en-US" sz="1600" kern="1200" dirty="0"/>
            <a:t>, </a:t>
          </a:r>
          <a:r>
            <a:rPr lang="en-US" sz="1600" kern="1200" dirty="0" err="1"/>
            <a:t>español</a:t>
          </a:r>
          <a:r>
            <a:rPr lang="en-US" sz="1600" kern="1200" dirty="0"/>
            <a:t> y </a:t>
          </a:r>
          <a:r>
            <a:rPr lang="en-US" sz="1600" kern="1200" dirty="0" err="1"/>
            <a:t>francés</a:t>
          </a:r>
          <a:r>
            <a:rPr lang="en-US" sz="1600" kern="1200" dirty="0"/>
            <a:t>. El video se </a:t>
          </a:r>
          <a:r>
            <a:rPr lang="en-US" sz="1600" kern="1200" dirty="0" err="1"/>
            <a:t>debe</a:t>
          </a:r>
          <a:r>
            <a:rPr lang="en-US" sz="1600" kern="1200" dirty="0"/>
            <a:t> </a:t>
          </a:r>
          <a:r>
            <a:rPr lang="en-US" sz="1600" kern="1200" dirty="0" err="1"/>
            <a:t>desarrollar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un </a:t>
          </a:r>
          <a:r>
            <a:rPr lang="en-US" sz="1600" kern="1200" dirty="0" err="1"/>
            <a:t>formato</a:t>
          </a:r>
          <a:r>
            <a:rPr lang="en-US" sz="1600" kern="1200" dirty="0"/>
            <a:t> y con un </a:t>
          </a:r>
          <a:r>
            <a:rPr lang="en-US" sz="1600" kern="1200" dirty="0" err="1"/>
            <a:t>mensaje</a:t>
          </a:r>
          <a:r>
            <a:rPr lang="en-US" sz="1600" kern="1200" dirty="0"/>
            <a:t> que </a:t>
          </a:r>
          <a:r>
            <a:rPr lang="en-US" sz="1600" kern="1200" dirty="0" err="1"/>
            <a:t>permita</a:t>
          </a:r>
          <a:r>
            <a:rPr lang="en-US" sz="1600" kern="1200" dirty="0"/>
            <a:t> </a:t>
          </a:r>
          <a:r>
            <a:rPr lang="en-US" sz="1600" kern="1200" dirty="0" err="1"/>
            <a:t>alcanzar</a:t>
          </a:r>
          <a:r>
            <a:rPr lang="en-US" sz="1600" kern="1200" dirty="0"/>
            <a:t> a </a:t>
          </a:r>
          <a:r>
            <a:rPr lang="en-US" sz="1600" kern="1200" dirty="0" err="1"/>
            <a:t>todos</a:t>
          </a:r>
          <a:r>
            <a:rPr lang="en-US" sz="1600" kern="1200" dirty="0"/>
            <a:t>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profesionales</a:t>
          </a:r>
          <a:r>
            <a:rPr lang="en-US" sz="1600" kern="1200" dirty="0"/>
            <a:t>, que se </a:t>
          </a:r>
          <a:r>
            <a:rPr lang="en-US" sz="1600" kern="1200" dirty="0" err="1"/>
            <a:t>pueda</a:t>
          </a:r>
          <a:r>
            <a:rPr lang="en-US" sz="1600" kern="1200" dirty="0"/>
            <a:t> </a:t>
          </a:r>
          <a:r>
            <a:rPr lang="en-US" sz="1600" kern="1200" dirty="0" err="1"/>
            <a:t>utilizar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múltiples</a:t>
          </a:r>
          <a:r>
            <a:rPr lang="en-US" sz="1600" kern="1200" dirty="0"/>
            <a:t> </a:t>
          </a:r>
          <a:r>
            <a:rPr lang="en-US" sz="1600" kern="1200" dirty="0" err="1"/>
            <a:t>situaciones</a:t>
          </a:r>
          <a:r>
            <a:rPr lang="en-US" sz="1600" kern="1200" dirty="0"/>
            <a:t> y que se </a:t>
          </a:r>
          <a:r>
            <a:rPr lang="en-US" sz="1600" kern="1200" dirty="0" err="1"/>
            <a:t>pueda</a:t>
          </a:r>
          <a:r>
            <a:rPr lang="en-US" sz="1600" kern="1200" dirty="0"/>
            <a:t> </a:t>
          </a:r>
          <a:r>
            <a:rPr lang="en-US" sz="1600" kern="1200" dirty="0" err="1"/>
            <a:t>difundir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múltiples</a:t>
          </a:r>
          <a:r>
            <a:rPr lang="en-US" sz="1600" kern="1200" dirty="0"/>
            <a:t> </a:t>
          </a:r>
          <a:r>
            <a:rPr lang="en-US" sz="1600" kern="1200" dirty="0" err="1"/>
            <a:t>plataformas</a:t>
          </a:r>
          <a:r>
            <a:rPr lang="en-US" sz="1600" kern="1200" dirty="0"/>
            <a:t>. El </a:t>
          </a:r>
          <a:r>
            <a:rPr lang="en-US" sz="1600" kern="1200" dirty="0" err="1"/>
            <a:t>comité</a:t>
          </a:r>
          <a:r>
            <a:rPr lang="en-US" sz="1600" kern="1200" dirty="0"/>
            <a:t> </a:t>
          </a:r>
          <a:r>
            <a:rPr lang="en-US" sz="1600" kern="1200" dirty="0" err="1"/>
            <a:t>solicitó</a:t>
          </a:r>
          <a:r>
            <a:rPr lang="en-US" sz="1600" kern="1200" dirty="0"/>
            <a:t> que se </a:t>
          </a:r>
          <a:r>
            <a:rPr lang="en-US" sz="1600" kern="1200" dirty="0" err="1"/>
            <a:t>presente</a:t>
          </a:r>
          <a:r>
            <a:rPr lang="en-US" sz="1600" kern="1200" dirty="0"/>
            <a:t> un </a:t>
          </a:r>
          <a:r>
            <a:rPr lang="en-US" sz="1600" kern="1200" dirty="0" err="1"/>
            <a:t>borrador</a:t>
          </a:r>
          <a:r>
            <a:rPr lang="en-US" sz="1600" kern="1200" dirty="0"/>
            <a:t> de </a:t>
          </a:r>
          <a:r>
            <a:rPr lang="en-US" sz="1600" kern="1200" dirty="0" err="1"/>
            <a:t>los</a:t>
          </a:r>
          <a:r>
            <a:rPr lang="en-US" sz="1600" kern="1200" dirty="0"/>
            <a:t> videos o un </a:t>
          </a:r>
          <a:r>
            <a:rPr lang="en-US" sz="1600" kern="1200" dirty="0" err="1"/>
            <a:t>informe</a:t>
          </a:r>
          <a:r>
            <a:rPr lang="en-US" sz="1600" kern="1200" dirty="0"/>
            <a:t> de </a:t>
          </a:r>
          <a:r>
            <a:rPr lang="en-US" sz="1600" kern="1200" dirty="0" err="1"/>
            <a:t>avance</a:t>
          </a:r>
          <a:r>
            <a:rPr lang="en-US" sz="1600" kern="1200" dirty="0"/>
            <a:t> al </a:t>
          </a:r>
          <a:r>
            <a:rPr lang="en-US" sz="1600" kern="1200" dirty="0" err="1"/>
            <a:t>comité</a:t>
          </a:r>
          <a:r>
            <a:rPr lang="en-US" sz="1600" kern="1200" dirty="0"/>
            <a:t> de Cooperación con la Comunidad </a:t>
          </a:r>
          <a:r>
            <a:rPr lang="en-US" sz="1600" kern="1200" dirty="0" err="1"/>
            <a:t>Profesional</a:t>
          </a:r>
          <a:r>
            <a:rPr lang="en-US" sz="1600" kern="1200" dirty="0"/>
            <a:t> de la </a:t>
          </a:r>
          <a:r>
            <a:rPr lang="en-US" sz="1600" kern="1200" dirty="0" err="1"/>
            <a:t>conferencia</a:t>
          </a:r>
          <a:r>
            <a:rPr lang="en-US" sz="1600" kern="1200" dirty="0"/>
            <a:t> de 2026.		</a:t>
          </a:r>
          <a:r>
            <a:rPr lang="en-US" sz="1600" b="1" kern="1200" dirty="0" err="1">
              <a:solidFill>
                <a:srgbClr val="FF0000"/>
              </a:solidFill>
              <a:latin typeface="+mn-lt"/>
              <a:cs typeface="Arial"/>
            </a:rPr>
            <a:t>Fracasó</a:t>
          </a:r>
          <a:r>
            <a:rPr lang="en-US" sz="16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600" b="1" kern="1200" dirty="0" err="1">
              <a:solidFill>
                <a:srgbClr val="FF0000"/>
              </a:solidFill>
              <a:latin typeface="+mn-lt"/>
              <a:cs typeface="Arial"/>
            </a:rPr>
            <a:t>por</a:t>
          </a:r>
          <a:r>
            <a:rPr lang="en-US" sz="16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600" b="1" kern="1200" dirty="0" err="1">
              <a:solidFill>
                <a:srgbClr val="FF0000"/>
              </a:solidFill>
              <a:latin typeface="+mn-lt"/>
              <a:cs typeface="Arial"/>
            </a:rPr>
            <a:t>mayoría</a:t>
          </a:r>
          <a:r>
            <a:rPr lang="en-US" sz="1600" b="1" kern="1200" dirty="0">
              <a:solidFill>
                <a:srgbClr val="FF0000"/>
              </a:solidFill>
              <a:latin typeface="+mn-lt"/>
              <a:cs typeface="Arial"/>
            </a:rPr>
            <a:t> simple </a:t>
          </a:r>
          <a:r>
            <a:rPr lang="en-US" sz="1600" b="1" kern="1200" dirty="0">
              <a:solidFill>
                <a:srgbClr val="FF0000"/>
              </a:solidFill>
            </a:rPr>
            <a:t>77/53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3390664"/>
        <a:ext cx="6906491" cy="25171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0"/>
          <a:ext cx="7647709" cy="5478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/>
            <a:t>Consideraciones</a:t>
          </a:r>
          <a:r>
            <a:rPr lang="en-US" sz="2500" b="1" kern="1200" dirty="0"/>
            <a:t> </a:t>
          </a:r>
          <a:r>
            <a:rPr lang="en-US" sz="2500" b="1" kern="1200" dirty="0" err="1"/>
            <a:t>adicionales</a:t>
          </a:r>
          <a:r>
            <a:rPr lang="en-US" sz="2500" b="1" kern="1200" dirty="0"/>
            <a:t>:</a:t>
          </a:r>
          <a:endParaRPr lang="en-US" sz="2500" kern="1200" dirty="0"/>
        </a:p>
      </dsp:txBody>
      <dsp:txXfrm>
        <a:off x="26744" y="26744"/>
        <a:ext cx="7594221" cy="494368"/>
      </dsp:txXfrm>
    </dsp:sp>
    <dsp:sp modelId="{32FD11B5-E0B0-6849-BAEE-766B0254554C}">
      <dsp:nvSpPr>
        <dsp:cNvPr id="0" name=""/>
        <dsp:cNvSpPr/>
      </dsp:nvSpPr>
      <dsp:spPr>
        <a:xfrm>
          <a:off x="79803" y="551849"/>
          <a:ext cx="7488101" cy="5029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268" tIns="24130" rIns="135128" bIns="24130" numCol="1" spcCol="1270" anchor="t" anchorCtr="0">
          <a:noAutofit/>
        </a:bodyPr>
        <a:lstStyle/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50" b="1" kern="1200" dirty="0">
              <a:latin typeface="+mn-lt"/>
              <a:cs typeface="Arial"/>
            </a:rPr>
            <a:t>II. Cooperación con la Comunidad </a:t>
          </a:r>
          <a:r>
            <a:rPr lang="en-US" sz="1850" b="1" kern="1200" dirty="0" err="1">
              <a:latin typeface="+mn-lt"/>
              <a:cs typeface="Arial"/>
            </a:rPr>
            <a:t>Profesional</a:t>
          </a:r>
          <a:r>
            <a:rPr lang="en-US" sz="1850" b="1" kern="1200" dirty="0">
              <a:latin typeface="+mn-lt"/>
              <a:cs typeface="Arial"/>
            </a:rPr>
            <a:t> – Punto E: </a:t>
          </a:r>
          <a:r>
            <a:rPr lang="en-US" sz="1850" b="1" kern="1200" dirty="0" err="1">
              <a:latin typeface="+mn-lt"/>
              <a:cs typeface="Arial"/>
            </a:rPr>
            <a:t>Discutir</a:t>
          </a:r>
          <a:r>
            <a:rPr lang="en-US" sz="1850" b="1" kern="1200" dirty="0">
              <a:latin typeface="+mn-lt"/>
              <a:cs typeface="Arial"/>
            </a:rPr>
            <a:t> la </a:t>
          </a:r>
          <a:r>
            <a:rPr lang="en-US" sz="1850" b="1" kern="1200" dirty="0" err="1">
              <a:latin typeface="+mn-lt"/>
              <a:cs typeface="Arial"/>
            </a:rPr>
            <a:t>experiencia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compartida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sobre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informar</a:t>
          </a:r>
          <a:r>
            <a:rPr lang="en-US" sz="1850" b="1" kern="1200" dirty="0">
              <a:latin typeface="+mn-lt"/>
              <a:cs typeface="Arial"/>
            </a:rPr>
            <a:t> a </a:t>
          </a:r>
          <a:r>
            <a:rPr lang="en-US" sz="1850" b="1" kern="1200" dirty="0" err="1">
              <a:latin typeface="+mn-lt"/>
              <a:cs typeface="Arial"/>
            </a:rPr>
            <a:t>los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profesionales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acerca</a:t>
          </a:r>
          <a:r>
            <a:rPr lang="en-US" sz="1850" b="1" kern="1200" dirty="0">
              <a:latin typeface="+mn-lt"/>
              <a:cs typeface="Arial"/>
            </a:rPr>
            <a:t> de </a:t>
          </a:r>
          <a:r>
            <a:rPr lang="en-US" sz="1850" b="1" kern="1200" dirty="0" err="1">
              <a:latin typeface="+mn-lt"/>
              <a:cs typeface="Arial"/>
            </a:rPr>
            <a:t>cómo</a:t>
          </a:r>
          <a:r>
            <a:rPr lang="en-US" sz="1850" b="1" kern="1200" dirty="0">
              <a:latin typeface="+mn-lt"/>
              <a:cs typeface="Arial"/>
            </a:rPr>
            <a:t> AA </a:t>
          </a:r>
          <a:r>
            <a:rPr lang="en-US" sz="1850" b="1" kern="1200" dirty="0" err="1">
              <a:latin typeface="+mn-lt"/>
              <a:cs typeface="Arial"/>
            </a:rPr>
            <a:t>puede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servir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como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recurso</a:t>
          </a:r>
          <a:r>
            <a:rPr lang="en-US" sz="1850" b="1" kern="1200" dirty="0">
              <a:latin typeface="+mn-lt"/>
              <a:cs typeface="Arial"/>
            </a:rPr>
            <a:t> para </a:t>
          </a:r>
          <a:r>
            <a:rPr lang="en-US" sz="1850" b="1" kern="1200" dirty="0" err="1">
              <a:latin typeface="+mn-lt"/>
              <a:cs typeface="Arial"/>
            </a:rPr>
            <a:t>los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alcohólicos</a:t>
          </a:r>
          <a:r>
            <a:rPr lang="en-US" sz="1850" b="1" kern="1200" dirty="0">
              <a:latin typeface="+mn-lt"/>
              <a:cs typeface="Arial"/>
            </a:rPr>
            <a:t> sin </a:t>
          </a:r>
          <a:r>
            <a:rPr lang="en-US" sz="1850" b="1" kern="1200" dirty="0" err="1">
              <a:latin typeface="+mn-lt"/>
              <a:cs typeface="Arial"/>
            </a:rPr>
            <a:t>hogar</a:t>
          </a:r>
          <a:r>
            <a:rPr lang="en-US" sz="1850" b="1" kern="1200" dirty="0">
              <a:latin typeface="+mn-lt"/>
              <a:cs typeface="Arial"/>
            </a:rPr>
            <a:t> y </a:t>
          </a:r>
          <a:r>
            <a:rPr lang="en-US" sz="1850" b="1" kern="1200" dirty="0" err="1">
              <a:latin typeface="+mn-lt"/>
              <a:cs typeface="Arial"/>
            </a:rPr>
            <a:t>neurodivergentes</a:t>
          </a:r>
          <a:r>
            <a:rPr lang="en-US" sz="1850" b="1" kern="1200" dirty="0">
              <a:latin typeface="+mn-lt"/>
              <a:cs typeface="Arial"/>
            </a:rPr>
            <a:t>.– </a:t>
          </a:r>
          <a:r>
            <a:rPr lang="en-US" sz="1850" b="0" kern="1200" dirty="0">
              <a:latin typeface="+mn-lt"/>
              <a:cs typeface="Arial"/>
            </a:rPr>
            <a:t>El </a:t>
          </a:r>
          <a:r>
            <a:rPr lang="en-US" sz="1850" b="0" kern="1200" dirty="0" err="1">
              <a:latin typeface="+mn-lt"/>
              <a:cs typeface="Arial"/>
            </a:rPr>
            <a:t>comité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analizó</a:t>
          </a:r>
          <a:r>
            <a:rPr lang="en-US" sz="1850" b="0" kern="1200" dirty="0">
              <a:latin typeface="+mn-lt"/>
              <a:cs typeface="Arial"/>
            </a:rPr>
            <a:t> la </a:t>
          </a:r>
          <a:r>
            <a:rPr lang="en-US" sz="1850" b="0" kern="1200" dirty="0" err="1">
              <a:latin typeface="+mn-lt"/>
              <a:cs typeface="Arial"/>
            </a:rPr>
            <a:t>experiencia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compartida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sobre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cómo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informar</a:t>
          </a:r>
          <a:r>
            <a:rPr lang="en-US" sz="1850" b="0" kern="1200" dirty="0">
              <a:latin typeface="+mn-lt"/>
              <a:cs typeface="Arial"/>
            </a:rPr>
            <a:t> a </a:t>
          </a:r>
          <a:r>
            <a:rPr lang="en-US" sz="1850" b="0" kern="1200" dirty="0" err="1">
              <a:latin typeface="+mn-lt"/>
              <a:cs typeface="Arial"/>
            </a:rPr>
            <a:t>los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profesionales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acerca</a:t>
          </a:r>
          <a:r>
            <a:rPr lang="en-US" sz="1850" b="0" kern="1200" dirty="0">
              <a:latin typeface="+mn-lt"/>
              <a:cs typeface="Arial"/>
            </a:rPr>
            <a:t> de la forma </a:t>
          </a:r>
          <a:r>
            <a:rPr lang="en-US" sz="1850" b="0" kern="1200" dirty="0" err="1">
              <a:latin typeface="+mn-lt"/>
              <a:cs typeface="Arial"/>
            </a:rPr>
            <a:t>en</a:t>
          </a:r>
          <a:r>
            <a:rPr lang="en-US" sz="1850" b="0" kern="1200" dirty="0">
              <a:latin typeface="+mn-lt"/>
              <a:cs typeface="Arial"/>
            </a:rPr>
            <a:t> la que AA </a:t>
          </a:r>
          <a:r>
            <a:rPr lang="en-US" sz="1850" b="0" kern="1200" dirty="0" err="1">
              <a:latin typeface="+mn-lt"/>
              <a:cs typeface="Arial"/>
            </a:rPr>
            <a:t>puede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servir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como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recurso</a:t>
          </a:r>
          <a:r>
            <a:rPr lang="en-US" sz="1850" b="0" kern="1200" dirty="0">
              <a:latin typeface="+mn-lt"/>
              <a:cs typeface="Arial"/>
            </a:rPr>
            <a:t> para </a:t>
          </a:r>
          <a:r>
            <a:rPr lang="en-US" sz="1850" b="0" kern="1200" dirty="0" err="1">
              <a:latin typeface="+mn-lt"/>
              <a:cs typeface="Arial"/>
            </a:rPr>
            <a:t>los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alcohólicos</a:t>
          </a:r>
          <a:r>
            <a:rPr lang="en-US" sz="1850" b="0" kern="1200" dirty="0">
              <a:latin typeface="+mn-lt"/>
              <a:cs typeface="Arial"/>
            </a:rPr>
            <a:t> sin </a:t>
          </a:r>
          <a:r>
            <a:rPr lang="en-US" sz="1850" b="0" kern="1200" dirty="0" err="1">
              <a:latin typeface="+mn-lt"/>
              <a:cs typeface="Arial"/>
            </a:rPr>
            <a:t>hogar</a:t>
          </a:r>
          <a:r>
            <a:rPr lang="en-US" sz="1850" b="0" kern="1200" dirty="0">
              <a:latin typeface="+mn-lt"/>
              <a:cs typeface="Arial"/>
            </a:rPr>
            <a:t> y </a:t>
          </a:r>
          <a:r>
            <a:rPr lang="en-US" sz="1850" b="0" kern="1200" dirty="0" err="1">
              <a:latin typeface="+mn-lt"/>
              <a:cs typeface="Arial"/>
            </a:rPr>
            <a:t>los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alcohólicos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neurodivergentes</a:t>
          </a:r>
          <a:r>
            <a:rPr lang="en-US" sz="1850" b="0" kern="1200" dirty="0">
              <a:latin typeface="+mn-lt"/>
              <a:cs typeface="Arial"/>
            </a:rPr>
            <a:t> y no </a:t>
          </a:r>
          <a:r>
            <a:rPr lang="en-US" sz="1850" b="0" kern="1200" dirty="0" err="1">
              <a:latin typeface="+mn-lt"/>
              <a:cs typeface="Arial"/>
            </a:rPr>
            <a:t>adoptó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ninguna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medida</a:t>
          </a:r>
          <a:r>
            <a:rPr lang="en-US" sz="1850" b="0" kern="1200" dirty="0">
              <a:latin typeface="+mn-lt"/>
              <a:cs typeface="Arial"/>
            </a:rPr>
            <a:t>. El </a:t>
          </a:r>
          <a:r>
            <a:rPr lang="en-US" sz="1850" b="0" kern="1200" dirty="0" err="1">
              <a:latin typeface="+mn-lt"/>
              <a:cs typeface="Arial"/>
            </a:rPr>
            <a:t>comité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señaló</a:t>
          </a:r>
          <a:r>
            <a:rPr lang="en-US" sz="1850" b="0" kern="1200" dirty="0">
              <a:latin typeface="+mn-lt"/>
              <a:cs typeface="Arial"/>
            </a:rPr>
            <a:t> que se </a:t>
          </a:r>
          <a:r>
            <a:rPr lang="en-US" sz="1850" b="0" kern="1200" dirty="0" err="1">
              <a:latin typeface="+mn-lt"/>
              <a:cs typeface="Arial"/>
            </a:rPr>
            <a:t>han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redoblado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los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esfuerzos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en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los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comités</a:t>
          </a:r>
          <a:r>
            <a:rPr lang="en-US" sz="1850" b="0" kern="1200" dirty="0">
              <a:latin typeface="+mn-lt"/>
              <a:cs typeface="Arial"/>
            </a:rPr>
            <a:t> de la </a:t>
          </a:r>
          <a:r>
            <a:rPr lang="en-US" sz="1850" b="0" kern="1200" dirty="0" err="1">
              <a:latin typeface="+mn-lt"/>
              <a:cs typeface="Arial"/>
            </a:rPr>
            <a:t>conferencia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en</a:t>
          </a:r>
          <a:r>
            <a:rPr lang="en-US" sz="1850" b="0" kern="1200" dirty="0">
              <a:latin typeface="+mn-lt"/>
              <a:cs typeface="Arial"/>
            </a:rPr>
            <a:t> lo que </a:t>
          </a:r>
          <a:r>
            <a:rPr lang="en-US" sz="1850" b="0" kern="1200" dirty="0" err="1">
              <a:latin typeface="+mn-lt"/>
              <a:cs typeface="Arial"/>
            </a:rPr>
            <a:t>concierne</a:t>
          </a:r>
          <a:r>
            <a:rPr lang="en-US" sz="1850" b="0" kern="1200" dirty="0">
              <a:latin typeface="+mn-lt"/>
              <a:cs typeface="Arial"/>
            </a:rPr>
            <a:t> a </a:t>
          </a:r>
          <a:r>
            <a:rPr lang="en-US" sz="1850" b="0" kern="1200" dirty="0" err="1">
              <a:latin typeface="+mn-lt"/>
              <a:cs typeface="Arial"/>
            </a:rPr>
            <a:t>los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alcohólicos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neurodivergentes</a:t>
          </a:r>
          <a:r>
            <a:rPr lang="en-US" sz="1850" b="0" kern="1200" dirty="0">
              <a:latin typeface="+mn-lt"/>
              <a:cs typeface="Arial"/>
            </a:rPr>
            <a:t>. El </a:t>
          </a:r>
          <a:r>
            <a:rPr lang="en-US" sz="1850" b="0" kern="1200" dirty="0" err="1">
              <a:latin typeface="+mn-lt"/>
              <a:cs typeface="Arial"/>
            </a:rPr>
            <a:t>comité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estuvo</a:t>
          </a:r>
          <a:r>
            <a:rPr lang="en-US" sz="1850" b="0" kern="1200" dirty="0">
              <a:latin typeface="+mn-lt"/>
              <a:cs typeface="Arial"/>
            </a:rPr>
            <a:t> de </a:t>
          </a:r>
          <a:r>
            <a:rPr lang="en-US" sz="1850" b="0" kern="1200" dirty="0" err="1">
              <a:latin typeface="+mn-lt"/>
              <a:cs typeface="Arial"/>
            </a:rPr>
            <a:t>acuerdo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en</a:t>
          </a:r>
          <a:r>
            <a:rPr lang="en-US" sz="1850" b="0" kern="1200" dirty="0">
              <a:latin typeface="+mn-lt"/>
              <a:cs typeface="Arial"/>
            </a:rPr>
            <a:t> que no </a:t>
          </a:r>
          <a:r>
            <a:rPr lang="en-US" sz="1850" b="0" kern="1200" dirty="0" err="1">
              <a:latin typeface="+mn-lt"/>
              <a:cs typeface="Arial"/>
            </a:rPr>
            <a:t>hubo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nueva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información</a:t>
          </a:r>
          <a:r>
            <a:rPr lang="en-US" sz="1850" b="0" kern="1200" dirty="0">
              <a:latin typeface="+mn-lt"/>
              <a:cs typeface="Arial"/>
            </a:rPr>
            <a:t> que incentive a </a:t>
          </a:r>
          <a:r>
            <a:rPr lang="en-US" sz="1850" b="0" kern="1200" dirty="0" err="1">
              <a:latin typeface="+mn-lt"/>
              <a:cs typeface="Arial"/>
            </a:rPr>
            <a:t>revertir</a:t>
          </a:r>
          <a:r>
            <a:rPr lang="en-US" sz="1850" b="0" kern="1200" dirty="0">
              <a:latin typeface="+mn-lt"/>
              <a:cs typeface="Arial"/>
            </a:rPr>
            <a:t> la </a:t>
          </a:r>
          <a:r>
            <a:rPr lang="en-US" sz="1850" b="0" kern="1200" dirty="0" err="1">
              <a:latin typeface="+mn-lt"/>
              <a:cs typeface="Arial"/>
            </a:rPr>
            <a:t>decisión</a:t>
          </a:r>
          <a:r>
            <a:rPr lang="en-US" sz="1850" b="0" kern="1200" dirty="0">
              <a:latin typeface="+mn-lt"/>
              <a:cs typeface="Arial"/>
            </a:rPr>
            <a:t> de la 74.a </a:t>
          </a:r>
          <a:r>
            <a:rPr lang="en-US" sz="1850" b="0" kern="1200" dirty="0" err="1">
              <a:latin typeface="+mn-lt"/>
              <a:cs typeface="Arial"/>
            </a:rPr>
            <a:t>Conferencia</a:t>
          </a:r>
          <a:r>
            <a:rPr lang="en-US" sz="1850" b="0" kern="1200" dirty="0">
              <a:latin typeface="+mn-lt"/>
              <a:cs typeface="Arial"/>
            </a:rPr>
            <a:t> de </a:t>
          </a:r>
          <a:r>
            <a:rPr lang="en-US" sz="1850" b="0" kern="1200" dirty="0" err="1">
              <a:latin typeface="+mn-lt"/>
              <a:cs typeface="Arial"/>
            </a:rPr>
            <a:t>Servicios</a:t>
          </a:r>
          <a:r>
            <a:rPr lang="en-US" sz="1850" b="0" kern="1200" dirty="0">
              <a:latin typeface="+mn-lt"/>
              <a:cs typeface="Arial"/>
            </a:rPr>
            <a:t> Generales de no </a:t>
          </a:r>
          <a:r>
            <a:rPr lang="en-US" sz="1850" b="0" kern="1200" dirty="0" err="1">
              <a:latin typeface="+mn-lt"/>
              <a:cs typeface="Arial"/>
            </a:rPr>
            <a:t>adoptar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ninguna</a:t>
          </a:r>
          <a:r>
            <a:rPr lang="en-US" sz="1850" b="0" kern="1200" dirty="0">
              <a:latin typeface="+mn-lt"/>
              <a:cs typeface="Arial"/>
            </a:rPr>
            <a:t> </a:t>
          </a:r>
          <a:r>
            <a:rPr lang="en-US" sz="1850" b="0" kern="1200" dirty="0" err="1">
              <a:latin typeface="+mn-lt"/>
              <a:cs typeface="Arial"/>
            </a:rPr>
            <a:t>medida</a:t>
          </a:r>
          <a:r>
            <a:rPr lang="en-US" sz="1850" b="0" kern="1200" dirty="0">
              <a:latin typeface="+mn-lt"/>
              <a:cs typeface="Arial"/>
            </a:rPr>
            <a:t>.</a:t>
          </a:r>
          <a:endParaRPr lang="en-US" sz="1850" b="0" kern="1200" dirty="0">
            <a:latin typeface="+mn-lt"/>
          </a:endParaRP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850" b="0" kern="1200" dirty="0">
            <a:latin typeface="+mn-lt"/>
          </a:endParaRP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50" b="1" kern="1200" dirty="0">
              <a:latin typeface="+mn-lt"/>
              <a:cs typeface="Arial"/>
            </a:rPr>
            <a:t>III. </a:t>
          </a:r>
          <a:r>
            <a:rPr lang="en-US" sz="1850" b="1" kern="1200" dirty="0" err="1">
              <a:latin typeface="+mn-lt"/>
              <a:cs typeface="Arial"/>
            </a:rPr>
            <a:t>Correccionales</a:t>
          </a:r>
          <a:r>
            <a:rPr lang="en-US" sz="1850" b="1" kern="1200" dirty="0">
              <a:latin typeface="+mn-lt"/>
              <a:cs typeface="Arial"/>
            </a:rPr>
            <a:t> – Punto</a:t>
          </a:r>
          <a:r>
            <a:rPr lang="en-US" sz="1850" b="1" kern="1200" spc="-105" dirty="0">
              <a:latin typeface="+mn-lt"/>
              <a:cs typeface="Arial"/>
            </a:rPr>
            <a:t> C</a:t>
          </a:r>
          <a:r>
            <a:rPr lang="en-US" sz="1850" b="1" kern="1200" dirty="0">
              <a:latin typeface="+mn-lt"/>
              <a:cs typeface="Arial"/>
            </a:rPr>
            <a:t>: </a:t>
          </a:r>
          <a:r>
            <a:rPr lang="en-US" sz="1850" b="1" kern="1200" dirty="0" err="1">
              <a:latin typeface="+mn-lt"/>
              <a:cs typeface="Arial"/>
            </a:rPr>
            <a:t>Evaluar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los</a:t>
          </a:r>
          <a:r>
            <a:rPr lang="en-US" sz="1850" b="1" kern="1200" dirty="0">
              <a:latin typeface="+mn-lt"/>
              <a:cs typeface="Arial"/>
            </a:rPr>
            <a:t> </a:t>
          </a:r>
          <a:r>
            <a:rPr lang="en-US" sz="1850" b="1" kern="1200" dirty="0" err="1">
              <a:latin typeface="+mn-lt"/>
              <a:cs typeface="Arial"/>
            </a:rPr>
            <a:t>datos</a:t>
          </a:r>
          <a:r>
            <a:rPr lang="en-US" sz="1850" b="1" kern="1200" dirty="0">
              <a:latin typeface="+mn-lt"/>
              <a:cs typeface="Arial"/>
            </a:rPr>
            <a:t> del </a:t>
          </a:r>
          <a:r>
            <a:rPr lang="en-US" sz="1850" b="1" kern="1200" dirty="0" err="1">
              <a:latin typeface="+mn-lt"/>
              <a:cs typeface="Arial"/>
            </a:rPr>
            <a:t>proveedor</a:t>
          </a:r>
          <a:r>
            <a:rPr lang="en-US" sz="1850" b="1" kern="1200" dirty="0">
              <a:latin typeface="+mn-lt"/>
              <a:cs typeface="Arial"/>
            </a:rPr>
            <a:t> de tablets </a:t>
          </a:r>
          <a:r>
            <a:rPr lang="en-US" sz="1850" b="1" kern="1200" dirty="0" err="1">
              <a:latin typeface="+mn-lt"/>
              <a:cs typeface="Arial"/>
            </a:rPr>
            <a:t>Edovo</a:t>
          </a:r>
          <a:r>
            <a:rPr lang="en-US" sz="1850" b="1" kern="1200" dirty="0">
              <a:latin typeface="+mn-lt"/>
              <a:cs typeface="Arial"/>
            </a:rPr>
            <a:t>. – </a:t>
          </a:r>
          <a:r>
            <a:rPr lang="en-US" sz="1850" kern="1200" dirty="0">
              <a:latin typeface="+mn-lt"/>
              <a:cs typeface="Arial"/>
            </a:rPr>
            <a:t>El </a:t>
          </a:r>
          <a:r>
            <a:rPr lang="en-US" sz="1850" kern="1200" dirty="0" err="1">
              <a:latin typeface="+mn-lt"/>
              <a:cs typeface="Arial"/>
            </a:rPr>
            <a:t>comité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revisó</a:t>
          </a:r>
          <a:r>
            <a:rPr lang="en-US" sz="1850" kern="1200" dirty="0">
              <a:latin typeface="+mn-lt"/>
              <a:cs typeface="Arial"/>
            </a:rPr>
            <a:t> y </a:t>
          </a:r>
          <a:r>
            <a:rPr lang="en-US" sz="1850" kern="1200" dirty="0" err="1">
              <a:latin typeface="+mn-lt"/>
              <a:cs typeface="Arial"/>
            </a:rPr>
            <a:t>aceptó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el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informe</a:t>
          </a:r>
          <a:r>
            <a:rPr lang="en-US" sz="1850" kern="1200" dirty="0">
              <a:latin typeface="+mn-lt"/>
              <a:cs typeface="Arial"/>
            </a:rPr>
            <a:t> de </a:t>
          </a:r>
          <a:r>
            <a:rPr lang="en-US" sz="1850" kern="1200" dirty="0" err="1">
              <a:latin typeface="+mn-lt"/>
              <a:cs typeface="Arial"/>
            </a:rPr>
            <a:t>datos</a:t>
          </a:r>
          <a:r>
            <a:rPr lang="en-US" sz="1850" kern="1200" dirty="0">
              <a:latin typeface="+mn-lt"/>
              <a:cs typeface="Arial"/>
            </a:rPr>
            <a:t> de 2024 del </a:t>
          </a:r>
          <a:r>
            <a:rPr lang="en-US" sz="1850" kern="1200" dirty="0" err="1">
              <a:latin typeface="+mn-lt"/>
              <a:cs typeface="Arial"/>
            </a:rPr>
            <a:t>proveedor</a:t>
          </a:r>
          <a:r>
            <a:rPr lang="en-US" sz="1850" kern="1200" dirty="0">
              <a:latin typeface="+mn-lt"/>
              <a:cs typeface="Arial"/>
            </a:rPr>
            <a:t> de tablets </a:t>
          </a:r>
          <a:r>
            <a:rPr lang="en-US" sz="1850" kern="1200" dirty="0" err="1">
              <a:latin typeface="+mn-lt"/>
              <a:cs typeface="Arial"/>
            </a:rPr>
            <a:t>Edovo</a:t>
          </a:r>
          <a:r>
            <a:rPr lang="en-US" sz="1850" kern="1200" dirty="0">
              <a:latin typeface="+mn-lt"/>
              <a:cs typeface="Arial"/>
            </a:rPr>
            <a:t>. El </a:t>
          </a:r>
          <a:r>
            <a:rPr lang="en-US" sz="1850" kern="1200" dirty="0" err="1">
              <a:latin typeface="+mn-lt"/>
              <a:cs typeface="Arial"/>
            </a:rPr>
            <a:t>comité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reconoció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el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interés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en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los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audiolibros</a:t>
          </a:r>
          <a:r>
            <a:rPr lang="en-US" sz="1850" kern="1200" dirty="0">
              <a:latin typeface="+mn-lt"/>
              <a:cs typeface="Arial"/>
            </a:rPr>
            <a:t> de AA </a:t>
          </a:r>
          <a:r>
            <a:rPr lang="en-US" sz="1850" kern="1200" dirty="0" err="1">
              <a:latin typeface="+mn-lt"/>
              <a:cs typeface="Arial"/>
            </a:rPr>
            <a:t>en</a:t>
          </a:r>
          <a:r>
            <a:rPr lang="en-US" sz="1850" kern="1200" dirty="0">
              <a:latin typeface="+mn-lt"/>
              <a:cs typeface="Arial"/>
            </a:rPr>
            <a:t> las tablets de </a:t>
          </a:r>
          <a:r>
            <a:rPr lang="en-US" sz="1850" kern="1200" dirty="0" err="1">
              <a:latin typeface="+mn-lt"/>
              <a:cs typeface="Arial"/>
            </a:rPr>
            <a:t>Edovo</a:t>
          </a:r>
          <a:r>
            <a:rPr lang="en-US" sz="1850" kern="1200" dirty="0">
              <a:latin typeface="+mn-lt"/>
              <a:cs typeface="Arial"/>
            </a:rPr>
            <a:t>, y </a:t>
          </a:r>
          <a:r>
            <a:rPr lang="en-US" sz="1850" kern="1200" dirty="0" err="1">
              <a:latin typeface="+mn-lt"/>
              <a:cs typeface="Arial"/>
            </a:rPr>
            <a:t>sugirió</a:t>
          </a:r>
          <a:r>
            <a:rPr lang="en-US" sz="1850" kern="1200" dirty="0">
              <a:latin typeface="+mn-lt"/>
              <a:cs typeface="Arial"/>
            </a:rPr>
            <a:t> que se explore la </a:t>
          </a:r>
          <a:r>
            <a:rPr lang="en-US" sz="1850" kern="1200" dirty="0" err="1">
              <a:latin typeface="+mn-lt"/>
              <a:cs typeface="Arial"/>
            </a:rPr>
            <a:t>producción</a:t>
          </a:r>
          <a:r>
            <a:rPr lang="en-US" sz="1850" kern="1200" dirty="0">
              <a:latin typeface="+mn-lt"/>
              <a:cs typeface="Arial"/>
            </a:rPr>
            <a:t> de un </a:t>
          </a:r>
          <a:r>
            <a:rPr lang="en-US" sz="1850" kern="1200" dirty="0" err="1">
              <a:latin typeface="+mn-lt"/>
              <a:cs typeface="Arial"/>
            </a:rPr>
            <a:t>audiolibro</a:t>
          </a:r>
          <a:r>
            <a:rPr lang="en-US" sz="1850" kern="1200" dirty="0">
              <a:latin typeface="+mn-lt"/>
              <a:cs typeface="Arial"/>
            </a:rPr>
            <a:t> del Libro Grande </a:t>
          </a:r>
          <a:r>
            <a:rPr lang="en-US" sz="1850" kern="1200" dirty="0" err="1">
              <a:latin typeface="+mn-lt"/>
              <a:cs typeface="Arial"/>
            </a:rPr>
            <a:t>en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lenguaje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sencillo</a:t>
          </a:r>
          <a:r>
            <a:rPr lang="en-US" sz="1850" kern="1200" dirty="0">
              <a:latin typeface="+mn-lt"/>
              <a:cs typeface="Arial"/>
            </a:rPr>
            <a:t>, </a:t>
          </a:r>
          <a:r>
            <a:rPr lang="en-US" sz="1850" kern="1200" dirty="0" err="1">
              <a:latin typeface="+mn-lt"/>
              <a:cs typeface="Arial"/>
            </a:rPr>
            <a:t>teniendo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en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cuenta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los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costos</a:t>
          </a:r>
          <a:r>
            <a:rPr lang="en-US" sz="1850" kern="1200" dirty="0">
              <a:latin typeface="+mn-lt"/>
              <a:cs typeface="Arial"/>
            </a:rPr>
            <a:t> y la </a:t>
          </a:r>
          <a:r>
            <a:rPr lang="en-US" sz="1850" kern="1200" dirty="0" err="1">
              <a:latin typeface="+mn-lt"/>
              <a:cs typeface="Arial"/>
            </a:rPr>
            <a:t>prioridad</a:t>
          </a:r>
          <a:r>
            <a:rPr lang="en-US" sz="1850" kern="1200" dirty="0">
              <a:latin typeface="+mn-lt"/>
              <a:cs typeface="Arial"/>
            </a:rPr>
            <a:t> de </a:t>
          </a:r>
          <a:r>
            <a:rPr lang="en-US" sz="1850" kern="1200" dirty="0" err="1">
              <a:latin typeface="+mn-lt"/>
              <a:cs typeface="Arial"/>
            </a:rPr>
            <a:t>los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distintos</a:t>
          </a:r>
          <a:r>
            <a:rPr lang="en-US" sz="1850" kern="1200" dirty="0">
              <a:latin typeface="+mn-lt"/>
              <a:cs typeface="Arial"/>
            </a:rPr>
            <a:t> </a:t>
          </a:r>
          <a:r>
            <a:rPr lang="en-US" sz="1850" kern="1200" dirty="0" err="1">
              <a:latin typeface="+mn-lt"/>
              <a:cs typeface="Arial"/>
            </a:rPr>
            <a:t>proyectos</a:t>
          </a:r>
          <a:r>
            <a:rPr lang="en-US" sz="1850" kern="1200" dirty="0">
              <a:latin typeface="+mn-lt"/>
              <a:cs typeface="Arial"/>
            </a:rPr>
            <a:t>.</a:t>
          </a:r>
          <a:endParaRPr lang="en-US" sz="1850" kern="1200" dirty="0"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700" kern="1200" dirty="0">
            <a:latin typeface="Arial"/>
            <a:cs typeface="Arial"/>
          </a:endParaRPr>
        </a:p>
      </dsp:txBody>
      <dsp:txXfrm>
        <a:off x="79803" y="551849"/>
        <a:ext cx="7488101" cy="50297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16799"/>
          <a:ext cx="7027201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Acciones</a:t>
          </a:r>
          <a:r>
            <a:rPr lang="en-US" sz="2100" b="1" kern="1200" dirty="0"/>
            <a:t> </a:t>
          </a:r>
          <a:r>
            <a:rPr lang="en-US" sz="2100" b="1" kern="1200" dirty="0" err="1"/>
            <a:t>Consultivas</a:t>
          </a:r>
          <a:r>
            <a:rPr lang="en-US" sz="2100" b="1" kern="1200" dirty="0"/>
            <a:t>:</a:t>
          </a:r>
          <a:endParaRPr lang="en-US" sz="2100" kern="1200" dirty="0"/>
        </a:p>
      </dsp:txBody>
      <dsp:txXfrm>
        <a:off x="24588" y="41387"/>
        <a:ext cx="6978025" cy="454509"/>
      </dsp:txXfrm>
    </dsp:sp>
    <dsp:sp modelId="{32FD11B5-E0B0-6849-BAEE-766B0254554C}">
      <dsp:nvSpPr>
        <dsp:cNvPr id="0" name=""/>
        <dsp:cNvSpPr/>
      </dsp:nvSpPr>
      <dsp:spPr>
        <a:xfrm>
          <a:off x="0" y="520484"/>
          <a:ext cx="7027201" cy="1782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114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</a:t>
          </a:r>
          <a:r>
            <a:rPr lang="en-US" sz="1450" b="1" kern="1200" spc="-100" dirty="0">
              <a:latin typeface="+mn-lt"/>
              <a:cs typeface="Arial"/>
            </a:rPr>
            <a:t> </a:t>
          </a:r>
          <a:r>
            <a:rPr lang="en-US" sz="1450" b="1" kern="1200" dirty="0">
              <a:latin typeface="+mn-lt"/>
              <a:cs typeface="Arial"/>
            </a:rPr>
            <a:t>A1:</a:t>
          </a:r>
          <a:r>
            <a:rPr lang="en-US" sz="1450" b="1" kern="1200" spc="10" dirty="0">
              <a:latin typeface="+mn-lt"/>
              <a:cs typeface="Arial"/>
            </a:rPr>
            <a:t> </a:t>
          </a:r>
          <a:r>
            <a:rPr lang="en-US" sz="1450" kern="1200" dirty="0">
              <a:latin typeface="+mn-lt"/>
              <a:cs typeface="Arial"/>
            </a:rPr>
            <a:t>El </a:t>
          </a:r>
          <a:r>
            <a:rPr lang="en-US" sz="1450" kern="1200" dirty="0" err="1">
              <a:latin typeface="+mn-lt"/>
              <a:cs typeface="Arial"/>
            </a:rPr>
            <a:t>comité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u="sng" kern="1200" dirty="0" err="1">
              <a:latin typeface="+mn-lt"/>
              <a:cs typeface="Arial"/>
            </a:rPr>
            <a:t>recomendó</a:t>
          </a:r>
          <a:r>
            <a:rPr lang="en-US" sz="1450" kern="1200" dirty="0">
              <a:latin typeface="+mn-lt"/>
              <a:cs typeface="Arial"/>
            </a:rPr>
            <a:t> que la </a:t>
          </a:r>
          <a:r>
            <a:rPr lang="en-US" sz="1450" kern="1200" dirty="0" err="1">
              <a:latin typeface="+mn-lt"/>
              <a:cs typeface="Arial"/>
            </a:rPr>
            <a:t>frase</a:t>
          </a:r>
          <a:r>
            <a:rPr lang="en-US" sz="1450" kern="1200" dirty="0">
              <a:latin typeface="+mn-lt"/>
              <a:cs typeface="Arial"/>
            </a:rPr>
            <a:t> «El </a:t>
          </a:r>
          <a:r>
            <a:rPr lang="en-US" sz="1450" kern="1200" dirty="0" err="1">
              <a:latin typeface="+mn-lt"/>
              <a:cs typeface="Arial"/>
            </a:rPr>
            <a:t>grupo</a:t>
          </a:r>
          <a:r>
            <a:rPr lang="en-US" sz="1450" kern="1200" dirty="0">
              <a:latin typeface="+mn-lt"/>
              <a:cs typeface="Arial"/>
            </a:rPr>
            <a:t> también </a:t>
          </a:r>
          <a:r>
            <a:rPr lang="en-US" sz="1450" kern="1200" dirty="0" err="1">
              <a:latin typeface="+mn-lt"/>
              <a:cs typeface="Arial"/>
            </a:rPr>
            <a:t>puede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decidir</a:t>
          </a:r>
          <a:r>
            <a:rPr lang="en-US" sz="1450" kern="1200" dirty="0">
              <a:latin typeface="+mn-lt"/>
              <a:cs typeface="Arial"/>
            </a:rPr>
            <a:t> no </a:t>
          </a:r>
          <a:r>
            <a:rPr lang="en-US" sz="1450" kern="1200" dirty="0" err="1">
              <a:latin typeface="+mn-lt"/>
              <a:cs typeface="Arial"/>
            </a:rPr>
            <a:t>recibir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informes</a:t>
          </a:r>
          <a:r>
            <a:rPr lang="en-US" sz="1450" kern="1200" dirty="0">
              <a:latin typeface="+mn-lt"/>
              <a:cs typeface="Arial"/>
            </a:rPr>
            <a:t> del RSG» sea </a:t>
          </a:r>
          <a:r>
            <a:rPr lang="en-US" sz="1450" kern="1200" dirty="0" err="1">
              <a:latin typeface="+mn-lt"/>
              <a:cs typeface="Arial"/>
            </a:rPr>
            <a:t>eliminada</a:t>
          </a:r>
          <a:r>
            <a:rPr lang="en-US" sz="1450" kern="1200" dirty="0">
              <a:latin typeface="+mn-lt"/>
              <a:cs typeface="Arial"/>
            </a:rPr>
            <a:t> de la </a:t>
          </a:r>
          <a:r>
            <a:rPr lang="en-US" sz="1450" kern="1200" dirty="0" err="1">
              <a:latin typeface="+mn-lt"/>
              <a:cs typeface="Arial"/>
            </a:rPr>
            <a:t>página</a:t>
          </a:r>
          <a:r>
            <a:rPr lang="en-US" sz="1450" kern="1200" dirty="0">
              <a:latin typeface="+mn-lt"/>
              <a:cs typeface="Arial"/>
            </a:rPr>
            <a:t> 10 de </a:t>
          </a:r>
          <a:r>
            <a:rPr lang="en-US" sz="1450" i="1" kern="1200" dirty="0">
              <a:latin typeface="+mn-lt"/>
              <a:cs typeface="Arial"/>
            </a:rPr>
            <a:t>El manual de </a:t>
          </a:r>
          <a:r>
            <a:rPr lang="en-US" sz="1450" i="1" kern="1200" dirty="0" err="1">
              <a:latin typeface="+mn-lt"/>
              <a:cs typeface="Arial"/>
            </a:rPr>
            <a:t>servicio</a:t>
          </a:r>
          <a:r>
            <a:rPr lang="en-US" sz="1450" i="1" kern="1200" dirty="0">
              <a:latin typeface="+mn-lt"/>
              <a:cs typeface="Arial"/>
            </a:rPr>
            <a:t> de AA</a:t>
          </a:r>
          <a:r>
            <a:rPr lang="en-US" sz="1450" kern="1200" dirty="0">
              <a:latin typeface="+mn-lt"/>
              <a:cs typeface="Arial"/>
            </a:rPr>
            <a:t>.</a:t>
          </a:r>
          <a:endParaRPr lang="en-US" sz="1450" kern="1200" dirty="0">
            <a:latin typeface="+mn-lt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</a:t>
          </a:r>
          <a:r>
            <a:rPr lang="en-US" sz="1450" b="1" kern="1200" spc="-30" dirty="0">
              <a:latin typeface="+mn-lt"/>
              <a:cs typeface="Arial"/>
            </a:rPr>
            <a:t> </a:t>
          </a:r>
          <a:r>
            <a:rPr lang="en-US" sz="1450" b="1" kern="1200" dirty="0">
              <a:latin typeface="+mn-lt"/>
              <a:cs typeface="Arial"/>
            </a:rPr>
            <a:t>B:</a:t>
          </a:r>
          <a:r>
            <a:rPr lang="en-US" sz="1450" b="1" kern="1200" spc="-20" dirty="0">
              <a:latin typeface="+mn-lt"/>
              <a:cs typeface="Arial"/>
            </a:rPr>
            <a:t> </a:t>
          </a:r>
          <a:r>
            <a:rPr lang="en-US" sz="1450" kern="1200" dirty="0">
              <a:latin typeface="+mn-lt"/>
              <a:cs typeface="Arial"/>
            </a:rPr>
            <a:t>El </a:t>
          </a:r>
          <a:r>
            <a:rPr lang="en-US" sz="1450" kern="1200" dirty="0" err="1">
              <a:latin typeface="+mn-lt"/>
              <a:cs typeface="Arial"/>
            </a:rPr>
            <a:t>comité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u="sng" kern="1200" dirty="0" err="1">
              <a:latin typeface="+mn-lt"/>
              <a:cs typeface="Arial"/>
            </a:rPr>
            <a:t>recomendó</a:t>
          </a:r>
          <a:r>
            <a:rPr lang="en-US" sz="1450" kern="1200" dirty="0">
              <a:latin typeface="+mn-lt"/>
              <a:cs typeface="Arial"/>
            </a:rPr>
            <a:t> que </a:t>
          </a:r>
          <a:r>
            <a:rPr lang="en-US" sz="1450" kern="1200" dirty="0" err="1">
              <a:latin typeface="+mn-lt"/>
              <a:cs typeface="Arial"/>
            </a:rPr>
            <a:t>el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nivel</a:t>
          </a:r>
          <a:r>
            <a:rPr lang="en-US" sz="1450" kern="1200" dirty="0">
              <a:latin typeface="+mn-lt"/>
              <a:cs typeface="Arial"/>
            </a:rPr>
            <a:t> de $10,000 </a:t>
          </a:r>
          <a:r>
            <a:rPr lang="en-US" sz="1450" kern="1200" dirty="0" err="1">
              <a:latin typeface="+mn-lt"/>
              <a:cs typeface="Arial"/>
            </a:rPr>
            <a:t>aprobado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por</a:t>
          </a:r>
          <a:r>
            <a:rPr lang="en-US" sz="1450" kern="1200" dirty="0">
              <a:latin typeface="+mn-lt"/>
              <a:cs typeface="Arial"/>
            </a:rPr>
            <a:t> la </a:t>
          </a:r>
          <a:r>
            <a:rPr lang="en-US" sz="1450" kern="1200" dirty="0" err="1">
              <a:latin typeface="+mn-lt"/>
              <a:cs typeface="Arial"/>
            </a:rPr>
            <a:t>conferencia</a:t>
          </a:r>
          <a:r>
            <a:rPr lang="en-US" sz="1450" kern="1200" dirty="0">
              <a:latin typeface="+mn-lt"/>
              <a:cs typeface="Arial"/>
            </a:rPr>
            <a:t> para </a:t>
          </a:r>
          <a:r>
            <a:rPr lang="en-US" sz="1450" kern="1200" dirty="0" err="1">
              <a:latin typeface="+mn-lt"/>
              <a:cs typeface="Arial"/>
            </a:rPr>
            <a:t>los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legados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individuales</a:t>
          </a:r>
          <a:r>
            <a:rPr lang="en-US" sz="1450" kern="1200" dirty="0">
              <a:latin typeface="+mn-lt"/>
              <a:cs typeface="Arial"/>
            </a:rPr>
            <a:t> de </a:t>
          </a:r>
          <a:r>
            <a:rPr lang="en-US" sz="1450" kern="1200" dirty="0" err="1">
              <a:latin typeface="+mn-lt"/>
              <a:cs typeface="Arial"/>
            </a:rPr>
            <a:t>miembros</a:t>
          </a:r>
          <a:r>
            <a:rPr lang="en-US" sz="1450" kern="1200" dirty="0">
              <a:latin typeface="+mn-lt"/>
              <a:cs typeface="Arial"/>
            </a:rPr>
            <a:t> de AA a la Junta de </a:t>
          </a:r>
          <a:r>
            <a:rPr lang="en-US" sz="1450" kern="1200" dirty="0" err="1">
              <a:latin typeface="+mn-lt"/>
              <a:cs typeface="Arial"/>
            </a:rPr>
            <a:t>Servicios</a:t>
          </a:r>
          <a:r>
            <a:rPr lang="en-US" sz="1450" kern="1200" dirty="0">
              <a:latin typeface="+mn-lt"/>
              <a:cs typeface="Arial"/>
            </a:rPr>
            <a:t> Generales se </a:t>
          </a:r>
          <a:r>
            <a:rPr lang="en-US" sz="1450" kern="1200" dirty="0" err="1">
              <a:latin typeface="+mn-lt"/>
              <a:cs typeface="Arial"/>
            </a:rPr>
            <a:t>incremente</a:t>
          </a:r>
          <a:r>
            <a:rPr lang="en-US" sz="1450" kern="1200" dirty="0">
              <a:latin typeface="+mn-lt"/>
              <a:cs typeface="Arial"/>
            </a:rPr>
            <a:t> a $12,500.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 err="1">
              <a:latin typeface="+mn-lt"/>
              <a:cs typeface="Arial"/>
            </a:rPr>
            <a:t>Nuevos</a:t>
          </a:r>
          <a:r>
            <a:rPr lang="en-US" sz="1450" b="1" kern="1200" dirty="0">
              <a:latin typeface="+mn-lt"/>
              <a:cs typeface="Arial"/>
            </a:rPr>
            <a:t> </a:t>
          </a:r>
          <a:r>
            <a:rPr lang="en-US" sz="1450" b="1" kern="1200" dirty="0" err="1">
              <a:latin typeface="+mn-lt"/>
              <a:cs typeface="Arial"/>
            </a:rPr>
            <a:t>Asuntos</a:t>
          </a:r>
          <a:r>
            <a:rPr lang="en-US" sz="1450" b="1" kern="1200" spc="-10" dirty="0">
              <a:latin typeface="+mn-lt"/>
              <a:cs typeface="Arial"/>
            </a:rPr>
            <a:t>: </a:t>
          </a:r>
          <a:r>
            <a:rPr lang="en-US" sz="1450" kern="1200" dirty="0">
              <a:latin typeface="+mn-lt"/>
              <a:cs typeface="Arial"/>
            </a:rPr>
            <a:t>El </a:t>
          </a:r>
          <a:r>
            <a:rPr lang="en-US" sz="1450" kern="1200" dirty="0" err="1">
              <a:latin typeface="+mn-lt"/>
              <a:cs typeface="Arial"/>
            </a:rPr>
            <a:t>comité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u="sng" kern="1200" dirty="0" err="1">
              <a:latin typeface="+mn-lt"/>
              <a:cs typeface="Arial"/>
            </a:rPr>
            <a:t>recomendó</a:t>
          </a:r>
          <a:r>
            <a:rPr lang="en-US" sz="1450" kern="1200" dirty="0">
              <a:latin typeface="+mn-lt"/>
              <a:cs typeface="Arial"/>
            </a:rPr>
            <a:t> que </a:t>
          </a:r>
          <a:r>
            <a:rPr lang="en-US" sz="1450" kern="1200" dirty="0" err="1">
              <a:latin typeface="+mn-lt"/>
              <a:cs typeface="Arial"/>
            </a:rPr>
            <a:t>el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informe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financiero</a:t>
          </a:r>
          <a:r>
            <a:rPr lang="en-US" sz="1450" kern="1200" dirty="0">
              <a:latin typeface="+mn-lt"/>
              <a:cs typeface="Arial"/>
            </a:rPr>
            <a:t> trimestral de la Junta de </a:t>
          </a:r>
          <a:r>
            <a:rPr lang="en-US" sz="1450" kern="1200" dirty="0" err="1">
              <a:latin typeface="+mn-lt"/>
              <a:cs typeface="Arial"/>
            </a:rPr>
            <a:t>Servicios</a:t>
          </a:r>
          <a:r>
            <a:rPr lang="en-US" sz="1450" kern="1200" dirty="0">
              <a:latin typeface="+mn-lt"/>
              <a:cs typeface="Arial"/>
            </a:rPr>
            <a:t> Generales </a:t>
          </a:r>
          <a:r>
            <a:rPr lang="en-US" sz="1450" kern="1200" dirty="0" err="1">
              <a:latin typeface="+mn-lt"/>
              <a:cs typeface="Arial"/>
            </a:rPr>
            <a:t>incluya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información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complementaria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sobre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los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proyectos</a:t>
          </a:r>
          <a:r>
            <a:rPr lang="en-US" sz="1450" kern="1200" dirty="0">
              <a:latin typeface="+mn-lt"/>
              <a:cs typeface="Arial"/>
            </a:rPr>
            <a:t> de capital </a:t>
          </a:r>
          <a:r>
            <a:rPr lang="en-US" sz="1450" kern="1200" dirty="0" err="1">
              <a:latin typeface="+mn-lt"/>
              <a:cs typeface="Arial"/>
            </a:rPr>
            <a:t>en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curso</a:t>
          </a:r>
          <a:r>
            <a:rPr lang="en-US" sz="1450" kern="1200" dirty="0">
              <a:latin typeface="+mn-lt"/>
              <a:cs typeface="Arial"/>
            </a:rPr>
            <a:t> y </a:t>
          </a:r>
          <a:r>
            <a:rPr lang="en-US" sz="1450" kern="1200" dirty="0" err="1">
              <a:latin typeface="+mn-lt"/>
              <a:cs typeface="Arial"/>
            </a:rPr>
            <a:t>los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costos</a:t>
          </a:r>
          <a:r>
            <a:rPr lang="en-US" sz="1450" kern="1200" dirty="0">
              <a:latin typeface="+mn-lt"/>
              <a:cs typeface="Arial"/>
            </a:rPr>
            <a:t> de </a:t>
          </a:r>
          <a:r>
            <a:rPr lang="en-US" sz="1450" kern="1200" dirty="0" err="1">
              <a:latin typeface="+mn-lt"/>
              <a:cs typeface="Arial"/>
            </a:rPr>
            <a:t>mantenimiento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asociados</a:t>
          </a:r>
          <a:r>
            <a:rPr lang="en-US" sz="1450" kern="1200" dirty="0">
              <a:latin typeface="+mn-lt"/>
              <a:cs typeface="Arial"/>
            </a:rPr>
            <a:t>, </a:t>
          </a:r>
          <a:r>
            <a:rPr lang="en-US" sz="1450" kern="1200" dirty="0" err="1">
              <a:latin typeface="+mn-lt"/>
              <a:cs typeface="Arial"/>
            </a:rPr>
            <a:t>actuales</a:t>
          </a:r>
          <a:r>
            <a:rPr lang="en-US" sz="1450" kern="1200" dirty="0">
              <a:latin typeface="+mn-lt"/>
              <a:cs typeface="Arial"/>
            </a:rPr>
            <a:t> y </a:t>
          </a:r>
          <a:r>
            <a:rPr lang="en-US" sz="1450" kern="1200" dirty="0" err="1">
              <a:latin typeface="+mn-lt"/>
              <a:cs typeface="Arial"/>
            </a:rPr>
            <a:t>futuros</a:t>
          </a:r>
          <a:r>
            <a:rPr lang="en-US" sz="1450" kern="1200" dirty="0">
              <a:latin typeface="+mn-lt"/>
              <a:cs typeface="Arial"/>
            </a:rPr>
            <a:t>.</a:t>
          </a:r>
        </a:p>
      </dsp:txBody>
      <dsp:txXfrm>
        <a:off x="0" y="520484"/>
        <a:ext cx="7027201" cy="1782269"/>
      </dsp:txXfrm>
    </dsp:sp>
    <dsp:sp modelId="{51E864D9-C028-DC4A-B097-F92719788FAC}">
      <dsp:nvSpPr>
        <dsp:cNvPr id="0" name=""/>
        <dsp:cNvSpPr/>
      </dsp:nvSpPr>
      <dsp:spPr>
        <a:xfrm>
          <a:off x="0" y="2302754"/>
          <a:ext cx="7027201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Comité</a:t>
          </a:r>
          <a:r>
            <a:rPr lang="en-US" sz="2100" b="1" kern="1200" dirty="0"/>
            <a:t> de la </a:t>
          </a:r>
          <a:r>
            <a:rPr lang="en-US" sz="2100" b="1" kern="1200" dirty="0" err="1"/>
            <a:t>Conferencia</a:t>
          </a:r>
          <a:r>
            <a:rPr lang="en-US" sz="2100" b="1" kern="1200" dirty="0"/>
            <a:t> Recommit to 2026:</a:t>
          </a:r>
        </a:p>
      </dsp:txBody>
      <dsp:txXfrm>
        <a:off x="24588" y="2327342"/>
        <a:ext cx="6978025" cy="454509"/>
      </dsp:txXfrm>
    </dsp:sp>
    <dsp:sp modelId="{8D90CC79-BEE0-6440-85AE-26008C9AAE80}">
      <dsp:nvSpPr>
        <dsp:cNvPr id="0" name=""/>
        <dsp:cNvSpPr/>
      </dsp:nvSpPr>
      <dsp:spPr>
        <a:xfrm>
          <a:off x="0" y="2806439"/>
          <a:ext cx="7027201" cy="84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114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</a:t>
          </a:r>
          <a:r>
            <a:rPr lang="en-US" sz="1450" b="1" kern="1200" spc="-105" dirty="0">
              <a:latin typeface="+mn-lt"/>
              <a:cs typeface="Arial"/>
            </a:rPr>
            <a:t> </a:t>
          </a:r>
          <a:r>
            <a:rPr lang="en-US" sz="1450" b="1" kern="1200" dirty="0">
              <a:latin typeface="+mn-lt"/>
              <a:cs typeface="Arial"/>
            </a:rPr>
            <a:t>A2:</a:t>
          </a:r>
          <a:r>
            <a:rPr lang="en-US" sz="1450" b="1" kern="1200" spc="-5" dirty="0">
              <a:latin typeface="+mn-lt"/>
              <a:cs typeface="Arial"/>
            </a:rPr>
            <a:t> </a:t>
          </a:r>
          <a:r>
            <a:rPr lang="en-US" sz="1450" kern="1200" dirty="0">
              <a:latin typeface="+mn-lt"/>
              <a:cs typeface="Arial"/>
            </a:rPr>
            <a:t>El </a:t>
          </a:r>
          <a:r>
            <a:rPr lang="en-US" sz="1450" kern="1200" dirty="0" err="1">
              <a:latin typeface="+mn-lt"/>
              <a:cs typeface="Arial"/>
            </a:rPr>
            <a:t>comité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i="1" u="sng" kern="1200" dirty="0" err="1">
              <a:latin typeface="+mn-lt"/>
              <a:cs typeface="Arial"/>
            </a:rPr>
            <a:t>recomendó</a:t>
          </a:r>
          <a:r>
            <a:rPr lang="en-US" sz="1450" kern="1200" dirty="0">
              <a:latin typeface="+mn-lt"/>
              <a:cs typeface="Arial"/>
            </a:rPr>
            <a:t> que </a:t>
          </a:r>
          <a:r>
            <a:rPr lang="en-US" sz="1450" kern="1200" dirty="0" err="1">
              <a:latin typeface="+mn-lt"/>
              <a:cs typeface="Arial"/>
            </a:rPr>
            <a:t>una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pregunta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frecuente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sobre</a:t>
          </a:r>
          <a:r>
            <a:rPr lang="en-US" sz="1450" kern="1200" dirty="0">
              <a:latin typeface="+mn-lt"/>
              <a:cs typeface="Arial"/>
            </a:rPr>
            <a:t> «¿</a:t>
          </a:r>
          <a:r>
            <a:rPr lang="en-US" sz="1450" kern="1200" dirty="0" err="1">
              <a:latin typeface="+mn-lt"/>
              <a:cs typeface="Arial"/>
            </a:rPr>
            <a:t>Qué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ocurre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si</a:t>
          </a:r>
          <a:r>
            <a:rPr lang="en-US" sz="1450" kern="1200" dirty="0">
              <a:latin typeface="+mn-lt"/>
              <a:cs typeface="Arial"/>
            </a:rPr>
            <a:t> un </a:t>
          </a:r>
          <a:r>
            <a:rPr lang="en-US" sz="1450" kern="1200" dirty="0" err="1">
              <a:latin typeface="+mn-lt"/>
              <a:cs typeface="Arial"/>
            </a:rPr>
            <a:t>grupo</a:t>
          </a:r>
          <a:r>
            <a:rPr lang="en-US" sz="1450" kern="1200" dirty="0">
              <a:latin typeface="+mn-lt"/>
              <a:cs typeface="Arial"/>
            </a:rPr>
            <a:t> decide no </a:t>
          </a:r>
          <a:r>
            <a:rPr lang="en-US" sz="1450" kern="1200" dirty="0" err="1">
              <a:latin typeface="+mn-lt"/>
              <a:cs typeface="Arial"/>
            </a:rPr>
            <a:t>escuchar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el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informe</a:t>
          </a:r>
          <a:r>
            <a:rPr lang="en-US" sz="1450" kern="1200" dirty="0">
              <a:latin typeface="+mn-lt"/>
              <a:cs typeface="Arial"/>
            </a:rPr>
            <a:t> de un RSG?» se </a:t>
          </a:r>
          <a:r>
            <a:rPr lang="en-US" sz="1450" kern="1200" dirty="0" err="1">
              <a:latin typeface="+mn-lt"/>
              <a:cs typeface="Arial"/>
            </a:rPr>
            <a:t>agregue</a:t>
          </a:r>
          <a:r>
            <a:rPr lang="en-US" sz="1450" kern="1200" dirty="0">
              <a:latin typeface="+mn-lt"/>
              <a:cs typeface="Arial"/>
            </a:rPr>
            <a:t> a la </a:t>
          </a:r>
          <a:r>
            <a:rPr lang="en-US" sz="1450" kern="1200" dirty="0" err="1">
              <a:latin typeface="+mn-lt"/>
              <a:cs typeface="Arial"/>
            </a:rPr>
            <a:t>sección</a:t>
          </a:r>
          <a:r>
            <a:rPr lang="en-US" sz="1450" kern="1200" dirty="0">
              <a:latin typeface="+mn-lt"/>
              <a:cs typeface="Arial"/>
            </a:rPr>
            <a:t> de </a:t>
          </a:r>
          <a:r>
            <a:rPr lang="en-US" sz="1450" kern="1200" dirty="0" err="1">
              <a:latin typeface="+mn-lt"/>
              <a:cs typeface="Arial"/>
            </a:rPr>
            <a:t>preguntas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frecuentes</a:t>
          </a:r>
          <a:r>
            <a:rPr lang="en-US" sz="1450" kern="1200" dirty="0">
              <a:latin typeface="+mn-lt"/>
              <a:cs typeface="Arial"/>
            </a:rPr>
            <a:t> del </a:t>
          </a:r>
          <a:r>
            <a:rPr lang="en-US" sz="1450" kern="1200" dirty="0" err="1">
              <a:latin typeface="+mn-lt"/>
              <a:cs typeface="Arial"/>
            </a:rPr>
            <a:t>capítulo</a:t>
          </a:r>
          <a:r>
            <a:rPr lang="en-US" sz="1450" kern="1200" dirty="0">
              <a:latin typeface="+mn-lt"/>
              <a:cs typeface="Arial"/>
            </a:rPr>
            <a:t> 1 </a:t>
          </a:r>
          <a:r>
            <a:rPr lang="en-US" sz="1450" kern="1200" dirty="0" err="1">
              <a:latin typeface="+mn-lt"/>
              <a:cs typeface="Arial"/>
            </a:rPr>
            <a:t>en</a:t>
          </a:r>
          <a:r>
            <a:rPr lang="en-US" sz="1450" kern="1200" dirty="0">
              <a:latin typeface="+mn-lt"/>
              <a:cs typeface="Arial"/>
            </a:rPr>
            <a:t> la </a:t>
          </a:r>
          <a:r>
            <a:rPr lang="en-US" sz="1450" kern="1200" dirty="0" err="1">
              <a:latin typeface="+mn-lt"/>
              <a:cs typeface="Arial"/>
            </a:rPr>
            <a:t>página</a:t>
          </a:r>
          <a:r>
            <a:rPr lang="en-US" sz="1450" kern="1200" dirty="0">
              <a:latin typeface="+mn-lt"/>
              <a:cs typeface="Arial"/>
            </a:rPr>
            <a:t> 12, </a:t>
          </a:r>
          <a:r>
            <a:rPr lang="en-US" sz="1450" kern="1200" dirty="0" err="1">
              <a:latin typeface="+mn-lt"/>
              <a:cs typeface="Arial"/>
            </a:rPr>
            <a:t>en</a:t>
          </a:r>
          <a:r>
            <a:rPr lang="en-US" sz="1450" kern="1200" dirty="0">
              <a:latin typeface="+mn-lt"/>
              <a:cs typeface="Arial"/>
            </a:rPr>
            <a:t> la </a:t>
          </a:r>
          <a:r>
            <a:rPr lang="en-US" sz="1450" kern="1200" dirty="0" err="1">
              <a:latin typeface="+mn-lt"/>
              <a:cs typeface="Arial"/>
            </a:rPr>
            <a:t>próxima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revisión</a:t>
          </a:r>
          <a:r>
            <a:rPr lang="en-US" sz="1450" kern="1200" dirty="0">
              <a:latin typeface="+mn-lt"/>
              <a:cs typeface="Arial"/>
            </a:rPr>
            <a:t> de El manual de </a:t>
          </a:r>
          <a:r>
            <a:rPr lang="en-US" sz="1450" kern="1200" dirty="0" err="1">
              <a:latin typeface="+mn-lt"/>
              <a:cs typeface="Arial"/>
            </a:rPr>
            <a:t>servicio</a:t>
          </a:r>
          <a:r>
            <a:rPr lang="en-US" sz="1450" kern="1200" dirty="0">
              <a:latin typeface="+mn-lt"/>
              <a:cs typeface="Arial"/>
            </a:rPr>
            <a:t> de AA. </a:t>
          </a:r>
          <a:r>
            <a:rPr lang="en-US" sz="1450" i="1" kern="1200" spc="-10" dirty="0">
              <a:latin typeface="+mn-lt"/>
              <a:cs typeface="Arial"/>
            </a:rPr>
            <a:t>-Compromiso de Informe y Carta de para 2026-</a:t>
          </a:r>
          <a:endParaRPr lang="en-US" sz="1450" i="1" kern="1200" dirty="0"/>
        </a:p>
      </dsp:txBody>
      <dsp:txXfrm>
        <a:off x="0" y="2806439"/>
        <a:ext cx="7027201" cy="847665"/>
      </dsp:txXfrm>
    </dsp:sp>
    <dsp:sp modelId="{C14AF4F5-8D8A-5C49-82DA-23CCBB35B5D6}">
      <dsp:nvSpPr>
        <dsp:cNvPr id="0" name=""/>
        <dsp:cNvSpPr/>
      </dsp:nvSpPr>
      <dsp:spPr>
        <a:xfrm>
          <a:off x="0" y="3654104"/>
          <a:ext cx="7027201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Recomendacións</a:t>
          </a:r>
          <a:r>
            <a:rPr lang="en-US" sz="2100" b="1" kern="1200" dirty="0"/>
            <a:t>:</a:t>
          </a:r>
          <a:endParaRPr lang="en-US" sz="2100" kern="1200" dirty="0"/>
        </a:p>
      </dsp:txBody>
      <dsp:txXfrm>
        <a:off x="24588" y="3678692"/>
        <a:ext cx="6978025" cy="454509"/>
      </dsp:txXfrm>
    </dsp:sp>
    <dsp:sp modelId="{D432E77D-898E-BD4D-BEE6-981FF183FD75}">
      <dsp:nvSpPr>
        <dsp:cNvPr id="0" name=""/>
        <dsp:cNvSpPr/>
      </dsp:nvSpPr>
      <dsp:spPr>
        <a:xfrm>
          <a:off x="0" y="4157789"/>
          <a:ext cx="7027201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114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</a:t>
          </a:r>
          <a:r>
            <a:rPr lang="en-US" sz="1450" b="1" kern="1200" spc="-35" dirty="0">
              <a:latin typeface="+mn-lt"/>
              <a:cs typeface="Arial"/>
            </a:rPr>
            <a:t> </a:t>
          </a:r>
          <a:r>
            <a:rPr lang="en-US" sz="1450" b="1" kern="1200" dirty="0">
              <a:latin typeface="+mn-lt"/>
              <a:cs typeface="Arial"/>
            </a:rPr>
            <a:t>C:</a:t>
          </a:r>
          <a:r>
            <a:rPr lang="en-US" sz="1450" b="1" kern="1200" spc="-35" dirty="0">
              <a:latin typeface="+mn-lt"/>
              <a:cs typeface="Arial"/>
            </a:rPr>
            <a:t> </a:t>
          </a:r>
          <a:r>
            <a:rPr lang="en-US" sz="1450" kern="1200" dirty="0">
              <a:latin typeface="+mn-lt"/>
              <a:cs typeface="Arial"/>
            </a:rPr>
            <a:t>El </a:t>
          </a:r>
          <a:r>
            <a:rPr lang="en-US" sz="1450" kern="1200" dirty="0" err="1">
              <a:latin typeface="+mn-lt"/>
              <a:cs typeface="Arial"/>
            </a:rPr>
            <a:t>comité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u="sng" kern="1200" dirty="0" err="1">
              <a:latin typeface="+mn-lt"/>
              <a:cs typeface="Arial"/>
            </a:rPr>
            <a:t>recomendó</a:t>
          </a:r>
          <a:r>
            <a:rPr lang="en-US" sz="1450" kern="1200" dirty="0">
              <a:latin typeface="+mn-lt"/>
              <a:cs typeface="Arial"/>
            </a:rPr>
            <a:t> que se </a:t>
          </a:r>
          <a:r>
            <a:rPr lang="en-US" sz="1450" kern="1200" dirty="0" err="1">
              <a:latin typeface="+mn-lt"/>
              <a:cs typeface="Arial"/>
            </a:rPr>
            <a:t>suprima</a:t>
          </a:r>
          <a:r>
            <a:rPr lang="en-US" sz="1450" kern="1200" dirty="0">
              <a:latin typeface="+mn-lt"/>
              <a:cs typeface="Arial"/>
            </a:rPr>
            <a:t> la </a:t>
          </a:r>
          <a:r>
            <a:rPr lang="en-US" sz="1450" kern="1200" dirty="0" err="1">
              <a:latin typeface="+mn-lt"/>
              <a:cs typeface="Arial"/>
            </a:rPr>
            <a:t>contribución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sugerida</a:t>
          </a:r>
          <a:r>
            <a:rPr lang="en-US" sz="1450" kern="1200" dirty="0">
              <a:latin typeface="+mn-lt"/>
              <a:cs typeface="Arial"/>
            </a:rPr>
            <a:t> del </a:t>
          </a:r>
          <a:r>
            <a:rPr lang="en-US" sz="1450" kern="1200" dirty="0" err="1">
              <a:latin typeface="+mn-lt"/>
              <a:cs typeface="Arial"/>
            </a:rPr>
            <a:t>área</a:t>
          </a:r>
          <a:r>
            <a:rPr lang="en-US" sz="1450" kern="1200" dirty="0">
              <a:latin typeface="+mn-lt"/>
              <a:cs typeface="Arial"/>
            </a:rPr>
            <a:t> para </a:t>
          </a:r>
          <a:r>
            <a:rPr lang="en-US" sz="1450" kern="1200" dirty="0" err="1">
              <a:latin typeface="+mn-lt"/>
              <a:cs typeface="Arial"/>
            </a:rPr>
            <a:t>los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gastos</a:t>
          </a:r>
          <a:r>
            <a:rPr lang="en-US" sz="1450" kern="1200" dirty="0">
              <a:latin typeface="+mn-lt"/>
              <a:cs typeface="Arial"/>
            </a:rPr>
            <a:t> de </a:t>
          </a:r>
          <a:r>
            <a:rPr lang="en-US" sz="1450" kern="1200" dirty="0" err="1">
              <a:latin typeface="+mn-lt"/>
              <a:cs typeface="Arial"/>
            </a:rPr>
            <a:t>los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delegados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en</a:t>
          </a:r>
          <a:r>
            <a:rPr lang="en-US" sz="1450" kern="1200" dirty="0">
              <a:latin typeface="+mn-lt"/>
              <a:cs typeface="Arial"/>
            </a:rPr>
            <a:t> la </a:t>
          </a:r>
          <a:r>
            <a:rPr lang="en-US" sz="1450" kern="1200" dirty="0" err="1">
              <a:latin typeface="+mn-lt"/>
              <a:cs typeface="Arial"/>
            </a:rPr>
            <a:t>conferencia</a:t>
          </a:r>
          <a:r>
            <a:rPr lang="en-US" sz="1450" kern="1200" dirty="0">
              <a:latin typeface="+mn-lt"/>
              <a:cs typeface="Arial"/>
            </a:rPr>
            <a:t> y que se </a:t>
          </a:r>
          <a:r>
            <a:rPr lang="en-US" sz="1450" kern="1200" dirty="0" err="1">
              <a:latin typeface="+mn-lt"/>
              <a:cs typeface="Arial"/>
            </a:rPr>
            <a:t>facilite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el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importe</a:t>
          </a:r>
          <a:r>
            <a:rPr lang="en-US" sz="1450" kern="1200" dirty="0">
              <a:latin typeface="+mn-lt"/>
              <a:cs typeface="Arial"/>
            </a:rPr>
            <a:t> total </a:t>
          </a:r>
          <a:r>
            <a:rPr lang="en-US" sz="1450" kern="1200" dirty="0" err="1">
              <a:latin typeface="+mn-lt"/>
              <a:cs typeface="Arial"/>
            </a:rPr>
            <a:t>estimado</a:t>
          </a:r>
          <a:r>
            <a:rPr lang="en-US" sz="1450" kern="1200" dirty="0">
              <a:latin typeface="+mn-lt"/>
              <a:cs typeface="Arial"/>
            </a:rPr>
            <a:t> para que </a:t>
          </a:r>
          <a:r>
            <a:rPr lang="en-US" sz="1450" kern="1200" dirty="0" err="1">
              <a:latin typeface="+mn-lt"/>
              <a:cs typeface="Arial"/>
            </a:rPr>
            <a:t>cada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área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pueda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determinar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qué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cantidad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puede</a:t>
          </a:r>
          <a:r>
            <a:rPr lang="en-US" sz="1450" kern="1200" dirty="0">
              <a:latin typeface="+mn-lt"/>
              <a:cs typeface="Arial"/>
            </a:rPr>
            <a:t> </a:t>
          </a:r>
          <a:r>
            <a:rPr lang="en-US" sz="1450" kern="1200" dirty="0" err="1">
              <a:latin typeface="+mn-lt"/>
              <a:cs typeface="Arial"/>
            </a:rPr>
            <a:t>contribuir</a:t>
          </a:r>
          <a:r>
            <a:rPr lang="en-US" sz="1450" kern="1200" dirty="0">
              <a:latin typeface="+mn-lt"/>
              <a:cs typeface="Arial"/>
            </a:rPr>
            <a:t>.</a:t>
          </a:r>
          <a:r>
            <a:rPr lang="en-US" sz="1450" kern="1200" spc="-10" dirty="0">
              <a:latin typeface="+mn-lt"/>
              <a:cs typeface="Arial"/>
            </a:rPr>
            <a:t>									</a:t>
          </a:r>
          <a:r>
            <a:rPr lang="en-US" sz="1450" b="1" kern="1200" spc="-1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spc="-1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spc="-10" dirty="0">
              <a:solidFill>
                <a:srgbClr val="FF0000"/>
              </a:solidFill>
              <a:latin typeface="+mn-lt"/>
              <a:cs typeface="Arial"/>
            </a:rPr>
            <a:t>	 56/75</a:t>
          </a:r>
          <a:endParaRPr lang="en-US" sz="1450" kern="1200" dirty="0">
            <a:solidFill>
              <a:srgbClr val="FF0000"/>
            </a:solidFill>
            <a:latin typeface="+mn-lt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 err="1">
              <a:latin typeface="+mn-lt"/>
              <a:cs typeface="Arial"/>
            </a:rPr>
            <a:t>Nuevos</a:t>
          </a:r>
          <a:r>
            <a:rPr lang="en-US" sz="1450" b="1" kern="1200" dirty="0">
              <a:latin typeface="+mn-lt"/>
              <a:cs typeface="Arial"/>
            </a:rPr>
            <a:t> </a:t>
          </a:r>
          <a:r>
            <a:rPr lang="en-US" sz="1450" b="1" kern="1200" dirty="0" err="1">
              <a:latin typeface="+mn-lt"/>
              <a:cs typeface="Arial"/>
            </a:rPr>
            <a:t>Asuntos</a:t>
          </a:r>
          <a:r>
            <a:rPr lang="en-US" sz="1450" b="1" kern="1200" dirty="0">
              <a:latin typeface="+mn-lt"/>
              <a:cs typeface="Arial"/>
            </a:rPr>
            <a:t>: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suspender la </a:t>
          </a:r>
          <a:r>
            <a:rPr lang="en-US" sz="1450" b="0" kern="1200" dirty="0" err="1">
              <a:latin typeface="+mn-lt"/>
              <a:cs typeface="Arial"/>
            </a:rPr>
            <a:t>renovación</a:t>
          </a:r>
          <a:r>
            <a:rPr lang="en-US" sz="1450" b="0" kern="1200" dirty="0">
              <a:latin typeface="+mn-lt"/>
              <a:cs typeface="Arial"/>
            </a:rPr>
            <a:t> de la </a:t>
          </a:r>
          <a:r>
            <a:rPr lang="en-US" sz="1450" b="0" kern="1200" dirty="0" err="1">
              <a:latin typeface="+mn-lt"/>
              <a:cs typeface="Arial"/>
            </a:rPr>
            <a:t>Oficina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Servicios</a:t>
          </a:r>
          <a:r>
            <a:rPr lang="en-US" sz="1450" b="0" kern="1200" dirty="0">
              <a:latin typeface="+mn-lt"/>
              <a:cs typeface="Arial"/>
            </a:rPr>
            <a:t> Generales hasta que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Finanzas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Presupuestos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custodios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elabore</a:t>
          </a:r>
          <a:r>
            <a:rPr lang="en-US" sz="1450" b="0" kern="1200" dirty="0">
              <a:latin typeface="+mn-lt"/>
              <a:cs typeface="Arial"/>
            </a:rPr>
            <a:t> un plan para </a:t>
          </a:r>
          <a:r>
            <a:rPr lang="en-US" sz="1450" b="0" kern="1200" dirty="0" err="1">
              <a:latin typeface="+mn-lt"/>
              <a:cs typeface="Arial"/>
            </a:rPr>
            <a:t>reponer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fondo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reserva</a:t>
          </a:r>
          <a:r>
            <a:rPr lang="en-US" sz="1450" b="0" kern="1200" dirty="0">
              <a:latin typeface="+mn-lt"/>
              <a:cs typeface="Arial"/>
            </a:rPr>
            <a:t> a un </a:t>
          </a:r>
          <a:r>
            <a:rPr lang="en-US" sz="1450" b="0" kern="1200" dirty="0" err="1">
              <a:latin typeface="+mn-lt"/>
              <a:cs typeface="Arial"/>
            </a:rPr>
            <a:t>mínimo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nueve</a:t>
          </a:r>
          <a:r>
            <a:rPr lang="en-US" sz="1450" b="0" kern="1200" dirty="0">
              <a:latin typeface="+mn-lt"/>
              <a:cs typeface="Arial"/>
            </a:rPr>
            <a:t> meses y que </a:t>
          </a:r>
          <a:r>
            <a:rPr lang="en-US" sz="1450" b="0" kern="1200" dirty="0" err="1">
              <a:latin typeface="+mn-lt"/>
              <a:cs typeface="Arial"/>
            </a:rPr>
            <a:t>presente</a:t>
          </a:r>
          <a:r>
            <a:rPr lang="en-US" sz="1450" b="0" kern="1200" dirty="0">
              <a:latin typeface="+mn-lt"/>
              <a:cs typeface="Arial"/>
            </a:rPr>
            <a:t> un </a:t>
          </a:r>
          <a:r>
            <a:rPr lang="en-US" sz="1450" b="0" kern="1200" dirty="0" err="1">
              <a:latin typeface="+mn-lt"/>
              <a:cs typeface="Arial"/>
            </a:rPr>
            <a:t>informe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avance</a:t>
          </a:r>
          <a:r>
            <a:rPr lang="en-US" sz="1450" b="0" kern="1200" dirty="0">
              <a:latin typeface="+mn-lt"/>
              <a:cs typeface="Arial"/>
            </a:rPr>
            <a:t> a la 76.ª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Servicios</a:t>
          </a:r>
          <a:r>
            <a:rPr lang="en-US" sz="1450" b="0" kern="1200" dirty="0">
              <a:latin typeface="+mn-lt"/>
              <a:cs typeface="Arial"/>
            </a:rPr>
            <a:t> Generales.</a:t>
          </a:r>
          <a:r>
            <a:rPr lang="en-US" sz="1450" kern="1200" dirty="0">
              <a:latin typeface="+mn-lt"/>
              <a:cs typeface="Arial"/>
            </a:rPr>
            <a:t>									</a:t>
          </a:r>
          <a:r>
            <a:rPr lang="en-US" sz="1450" b="1" kern="1200" spc="-1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spc="-1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	</a:t>
          </a:r>
          <a:r>
            <a:rPr lang="en-US" sz="1450" b="1" kern="1200" spc="-10" dirty="0">
              <a:solidFill>
                <a:srgbClr val="FF0000"/>
              </a:solidFill>
              <a:latin typeface="+mn-lt"/>
              <a:cs typeface="Arial"/>
            </a:rPr>
            <a:t>22/105</a:t>
          </a:r>
          <a:endParaRPr lang="en-US" sz="1450" kern="1200" dirty="0">
            <a:solidFill>
              <a:srgbClr val="FF0000"/>
            </a:solidFill>
            <a:latin typeface="+mn-lt"/>
          </a:endParaRPr>
        </a:p>
      </dsp:txBody>
      <dsp:txXfrm>
        <a:off x="0" y="4157789"/>
        <a:ext cx="7027201" cy="19126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4687"/>
          <a:ext cx="6906491" cy="4211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Consideraciones</a:t>
          </a:r>
          <a:r>
            <a:rPr lang="en-US" sz="1900" b="1" kern="1200" dirty="0"/>
            <a:t>:</a:t>
          </a:r>
          <a:endParaRPr lang="en-US" sz="1900" kern="1200" dirty="0"/>
        </a:p>
      </dsp:txBody>
      <dsp:txXfrm>
        <a:off x="20558" y="25245"/>
        <a:ext cx="6865375" cy="380015"/>
      </dsp:txXfrm>
    </dsp:sp>
    <dsp:sp modelId="{32FD11B5-E0B0-6849-BAEE-766B0254554C}">
      <dsp:nvSpPr>
        <dsp:cNvPr id="0" name=""/>
        <dsp:cNvSpPr/>
      </dsp:nvSpPr>
      <dsp:spPr>
        <a:xfrm>
          <a:off x="0" y="425818"/>
          <a:ext cx="6906491" cy="51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>
              <a:latin typeface="+mn-lt"/>
              <a:cs typeface="Arial"/>
            </a:rPr>
            <a:t>El </a:t>
          </a:r>
          <a:r>
            <a:rPr lang="en-US" sz="1800" b="0" kern="1200" dirty="0" err="1">
              <a:latin typeface="+mn-lt"/>
              <a:cs typeface="Arial"/>
            </a:rPr>
            <a:t>comité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habló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sobre</a:t>
          </a:r>
          <a:r>
            <a:rPr lang="en-US" sz="1800" b="0" kern="1200" dirty="0">
              <a:latin typeface="+mn-lt"/>
              <a:cs typeface="Arial"/>
            </a:rPr>
            <a:t> la </a:t>
          </a:r>
          <a:r>
            <a:rPr lang="en-US" sz="1800" b="0" kern="1200" dirty="0" err="1">
              <a:latin typeface="+mn-lt"/>
              <a:cs typeface="Arial"/>
            </a:rPr>
            <a:t>acción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plenaria</a:t>
          </a:r>
          <a:r>
            <a:rPr lang="en-US" sz="1800" b="0" kern="1200" dirty="0">
              <a:latin typeface="+mn-lt"/>
              <a:cs typeface="Arial"/>
            </a:rPr>
            <a:t> de 2024 de </a:t>
          </a:r>
          <a:r>
            <a:rPr lang="en-US" sz="1800" b="0" kern="1200" dirty="0" err="1">
              <a:latin typeface="+mn-lt"/>
              <a:cs typeface="Arial"/>
            </a:rPr>
            <a:t>reafirmar</a:t>
          </a:r>
          <a:r>
            <a:rPr lang="en-US" sz="1800" b="0" kern="1200" dirty="0">
              <a:latin typeface="+mn-lt"/>
              <a:cs typeface="Arial"/>
            </a:rPr>
            <a:t> la </a:t>
          </a:r>
          <a:r>
            <a:rPr lang="en-US" sz="1800" b="0" kern="1200" dirty="0" err="1">
              <a:latin typeface="+mn-lt"/>
              <a:cs typeface="Arial"/>
            </a:rPr>
            <a:t>acción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recomendable</a:t>
          </a:r>
          <a:r>
            <a:rPr lang="en-US" sz="1800" b="0" kern="1200" dirty="0">
              <a:latin typeface="+mn-lt"/>
              <a:cs typeface="Arial"/>
            </a:rPr>
            <a:t> de 1975, «que </a:t>
          </a:r>
          <a:r>
            <a:rPr lang="en-US" sz="1800" b="0" kern="1200" dirty="0" err="1">
              <a:latin typeface="+mn-lt"/>
              <a:cs typeface="Arial"/>
            </a:rPr>
            <a:t>los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delegados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pongan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más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énfasis</a:t>
          </a:r>
          <a:r>
            <a:rPr lang="en-US" sz="1800" b="0" kern="1200" dirty="0">
              <a:latin typeface="+mn-lt"/>
              <a:cs typeface="Arial"/>
            </a:rPr>
            <a:t> ante </a:t>
          </a:r>
          <a:r>
            <a:rPr lang="en-US" sz="1800" b="0" kern="1200" dirty="0" err="1">
              <a:latin typeface="+mn-lt"/>
              <a:cs typeface="Arial"/>
            </a:rPr>
            <a:t>los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grupos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sobre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efecto</a:t>
          </a:r>
          <a:r>
            <a:rPr lang="en-US" sz="1800" b="0" kern="1200" dirty="0">
              <a:latin typeface="+mn-lt"/>
              <a:cs typeface="Arial"/>
            </a:rPr>
            <a:t> que la </a:t>
          </a:r>
          <a:r>
            <a:rPr lang="en-US" sz="1800" b="0" kern="1200" dirty="0" err="1">
              <a:latin typeface="+mn-lt"/>
              <a:cs typeface="Arial"/>
            </a:rPr>
            <a:t>inflación</a:t>
          </a:r>
          <a:r>
            <a:rPr lang="en-US" sz="1800" b="0" kern="1200" dirty="0">
              <a:latin typeface="+mn-lt"/>
              <a:cs typeface="Arial"/>
            </a:rPr>
            <a:t> ha </a:t>
          </a:r>
          <a:r>
            <a:rPr lang="en-US" sz="1800" b="0" kern="1200" dirty="0" err="1">
              <a:latin typeface="+mn-lt"/>
              <a:cs typeface="Arial"/>
            </a:rPr>
            <a:t>tenido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en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dólar</a:t>
          </a:r>
          <a:r>
            <a:rPr lang="en-US" sz="1800" b="0" kern="1200" dirty="0">
              <a:latin typeface="+mn-lt"/>
              <a:cs typeface="Arial"/>
            </a:rPr>
            <a:t> de las </a:t>
          </a:r>
          <a:r>
            <a:rPr lang="en-US" sz="1800" b="0" kern="1200" dirty="0" err="1">
              <a:latin typeface="+mn-lt"/>
              <a:cs typeface="Arial"/>
            </a:rPr>
            <a:t>contribuciones</a:t>
          </a:r>
          <a:r>
            <a:rPr lang="en-US" sz="1800" b="0" kern="1200" dirty="0">
              <a:latin typeface="+mn-lt"/>
              <a:cs typeface="Arial"/>
            </a:rPr>
            <a:t> y la </a:t>
          </a:r>
          <a:r>
            <a:rPr lang="en-US" sz="1800" b="0" kern="1200" dirty="0" err="1">
              <a:latin typeface="+mn-lt"/>
              <a:cs typeface="Arial"/>
            </a:rPr>
            <a:t>necesidad</a:t>
          </a:r>
          <a:r>
            <a:rPr lang="en-US" sz="1800" b="0" kern="1200" dirty="0">
              <a:latin typeface="+mn-lt"/>
              <a:cs typeface="Arial"/>
            </a:rPr>
            <a:t> de </a:t>
          </a:r>
          <a:r>
            <a:rPr lang="en-US" sz="1800" b="0" kern="1200" dirty="0" err="1">
              <a:latin typeface="+mn-lt"/>
              <a:cs typeface="Arial"/>
            </a:rPr>
            <a:t>ajustar</a:t>
          </a:r>
          <a:r>
            <a:rPr lang="en-US" sz="1800" b="0" kern="1200" dirty="0">
              <a:latin typeface="+mn-lt"/>
              <a:cs typeface="Arial"/>
            </a:rPr>
            <a:t> las </a:t>
          </a:r>
          <a:r>
            <a:rPr lang="en-US" sz="1800" b="0" kern="1200" dirty="0" err="1">
              <a:latin typeface="+mn-lt"/>
              <a:cs typeface="Arial"/>
            </a:rPr>
            <a:t>contribuciones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adecuadamente</a:t>
          </a:r>
          <a:r>
            <a:rPr lang="en-US" sz="1800" b="0" kern="1200" dirty="0">
              <a:latin typeface="+mn-lt"/>
              <a:cs typeface="Arial"/>
            </a:rPr>
            <a:t>, para </a:t>
          </a:r>
          <a:r>
            <a:rPr lang="en-US" sz="1800" b="0" kern="1200" dirty="0" err="1">
              <a:latin typeface="+mn-lt"/>
              <a:cs typeface="Arial"/>
            </a:rPr>
            <a:t>apoyar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los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servicios</a:t>
          </a:r>
          <a:r>
            <a:rPr lang="en-US" sz="1800" b="0" kern="1200" dirty="0">
              <a:latin typeface="+mn-lt"/>
              <a:cs typeface="Arial"/>
            </a:rPr>
            <a:t> que </a:t>
          </a:r>
          <a:r>
            <a:rPr lang="en-US" sz="1800" b="0" kern="1200" dirty="0" err="1">
              <a:latin typeface="+mn-lt"/>
              <a:cs typeface="Arial"/>
            </a:rPr>
            <a:t>ofrece</a:t>
          </a:r>
          <a:r>
            <a:rPr lang="en-US" sz="1800" b="0" kern="1200" dirty="0">
              <a:latin typeface="+mn-lt"/>
              <a:cs typeface="Arial"/>
            </a:rPr>
            <a:t> la Junta de </a:t>
          </a:r>
          <a:r>
            <a:rPr lang="en-US" sz="1800" b="0" kern="1200" dirty="0" err="1">
              <a:latin typeface="+mn-lt"/>
              <a:cs typeface="Arial"/>
            </a:rPr>
            <a:t>Servicios</a:t>
          </a:r>
          <a:r>
            <a:rPr lang="en-US" sz="1800" b="0" kern="1200" dirty="0">
              <a:latin typeface="+mn-lt"/>
              <a:cs typeface="Arial"/>
            </a:rPr>
            <a:t> Generales», y </a:t>
          </a:r>
          <a:r>
            <a:rPr lang="en-US" sz="180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800" b="1" kern="1200" dirty="0" err="1">
              <a:solidFill>
                <a:srgbClr val="FF0000"/>
              </a:solidFill>
              <a:latin typeface="+mn-lt"/>
              <a:cs typeface="Arial"/>
            </a:rPr>
            <a:t>adoptó</a:t>
          </a:r>
          <a:r>
            <a:rPr lang="en-US" sz="18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8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+mn-lt"/>
              <a:cs typeface="Arial"/>
            </a:rPr>
            <a:t>medida</a:t>
          </a:r>
          <a:r>
            <a:rPr lang="en-US" sz="1800" b="0" kern="1200" dirty="0">
              <a:latin typeface="+mn-lt"/>
              <a:cs typeface="Arial"/>
            </a:rPr>
            <a:t>.</a:t>
          </a:r>
          <a:endParaRPr lang="en-US" sz="1800" b="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>
              <a:latin typeface="+mn-lt"/>
              <a:cs typeface="Arial"/>
            </a:rPr>
            <a:t>El </a:t>
          </a:r>
          <a:r>
            <a:rPr lang="en-US" sz="1800" b="0" kern="1200" dirty="0" err="1">
              <a:latin typeface="+mn-lt"/>
              <a:cs typeface="Arial"/>
            </a:rPr>
            <a:t>comité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discutió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hecho</a:t>
          </a:r>
          <a:r>
            <a:rPr lang="en-US" sz="1800" b="0" kern="1200" dirty="0">
              <a:latin typeface="+mn-lt"/>
              <a:cs typeface="Arial"/>
            </a:rPr>
            <a:t> de que </a:t>
          </a:r>
          <a:r>
            <a:rPr lang="en-US" sz="1800" b="0" kern="1200" dirty="0" err="1">
              <a:latin typeface="+mn-lt"/>
              <a:cs typeface="Arial"/>
            </a:rPr>
            <a:t>cada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delegado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tiene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autonomía</a:t>
          </a:r>
          <a:r>
            <a:rPr lang="en-US" sz="1800" b="0" kern="1200" dirty="0">
              <a:latin typeface="+mn-lt"/>
              <a:cs typeface="Arial"/>
            </a:rPr>
            <a:t> para </a:t>
          </a:r>
          <a:r>
            <a:rPr lang="en-US" sz="1800" b="0" kern="1200" dirty="0" err="1">
              <a:latin typeface="+mn-lt"/>
              <a:cs typeface="Arial"/>
            </a:rPr>
            <a:t>comunicar</a:t>
          </a:r>
          <a:r>
            <a:rPr lang="en-US" sz="1800" b="0" kern="1200" dirty="0">
              <a:latin typeface="+mn-lt"/>
              <a:cs typeface="Arial"/>
            </a:rPr>
            <a:t> la </a:t>
          </a:r>
          <a:r>
            <a:rPr lang="en-US" sz="1800" b="0" kern="1200" dirty="0" err="1">
              <a:latin typeface="+mn-lt"/>
              <a:cs typeface="Arial"/>
            </a:rPr>
            <a:t>información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financiera</a:t>
          </a:r>
          <a:r>
            <a:rPr lang="en-US" sz="1800" b="0" kern="1200" dirty="0">
              <a:latin typeface="+mn-lt"/>
              <a:cs typeface="Arial"/>
            </a:rPr>
            <a:t> y </a:t>
          </a:r>
          <a:r>
            <a:rPr lang="en-US" sz="1800" b="0" kern="1200" dirty="0" err="1">
              <a:latin typeface="+mn-lt"/>
              <a:cs typeface="Arial"/>
            </a:rPr>
            <a:t>puede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incluir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detalles</a:t>
          </a:r>
          <a:r>
            <a:rPr lang="en-US" sz="1800" b="0" kern="1200" dirty="0">
              <a:latin typeface="+mn-lt"/>
              <a:cs typeface="Arial"/>
            </a:rPr>
            <a:t> de </a:t>
          </a:r>
          <a:r>
            <a:rPr lang="en-US" sz="1800" b="0" kern="1200" dirty="0" err="1">
              <a:latin typeface="+mn-lt"/>
              <a:cs typeface="Arial"/>
            </a:rPr>
            <a:t>los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servicios</a:t>
          </a:r>
          <a:r>
            <a:rPr lang="en-US" sz="1800" b="0" kern="1200" dirty="0">
              <a:latin typeface="+mn-lt"/>
              <a:cs typeface="Arial"/>
            </a:rPr>
            <a:t> que se </a:t>
          </a:r>
          <a:r>
            <a:rPr lang="en-US" sz="1800" b="0" kern="1200" dirty="0" err="1">
              <a:latin typeface="+mn-lt"/>
              <a:cs typeface="Arial"/>
            </a:rPr>
            <a:t>brindan</a:t>
          </a:r>
          <a:r>
            <a:rPr lang="en-US" sz="1800" b="0" kern="1200" dirty="0">
              <a:latin typeface="+mn-lt"/>
              <a:cs typeface="Arial"/>
            </a:rPr>
            <a:t>, lo que </a:t>
          </a:r>
          <a:r>
            <a:rPr lang="en-US" sz="1800" b="0" kern="1200" dirty="0" err="1">
              <a:latin typeface="+mn-lt"/>
              <a:cs typeface="Arial"/>
            </a:rPr>
            <a:t>ayudará</a:t>
          </a:r>
          <a:r>
            <a:rPr lang="en-US" sz="1800" b="0" kern="1200" dirty="0">
              <a:latin typeface="+mn-lt"/>
              <a:cs typeface="Arial"/>
            </a:rPr>
            <a:t> a </a:t>
          </a:r>
          <a:r>
            <a:rPr lang="en-US" sz="1800" b="0" kern="1200" dirty="0" err="1">
              <a:latin typeface="+mn-lt"/>
              <a:cs typeface="Arial"/>
            </a:rPr>
            <a:t>los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distritos</a:t>
          </a:r>
          <a:r>
            <a:rPr lang="en-US" sz="1800" b="0" kern="1200" dirty="0">
              <a:latin typeface="+mn-lt"/>
              <a:cs typeface="Arial"/>
            </a:rPr>
            <a:t>, </a:t>
          </a:r>
          <a:r>
            <a:rPr lang="en-US" sz="1800" b="0" kern="1200" dirty="0" err="1">
              <a:latin typeface="+mn-lt"/>
              <a:cs typeface="Arial"/>
            </a:rPr>
            <a:t>grupos</a:t>
          </a:r>
          <a:r>
            <a:rPr lang="en-US" sz="1800" b="0" kern="1200" dirty="0">
              <a:latin typeface="+mn-lt"/>
              <a:cs typeface="Arial"/>
            </a:rPr>
            <a:t> y </a:t>
          </a:r>
          <a:r>
            <a:rPr lang="en-US" sz="1800" b="0" kern="1200" dirty="0" err="1">
              <a:latin typeface="+mn-lt"/>
              <a:cs typeface="Arial"/>
            </a:rPr>
            <a:t>miembros</a:t>
          </a:r>
          <a:r>
            <a:rPr lang="en-US" sz="1800" b="0" kern="1200" dirty="0">
              <a:latin typeface="+mn-lt"/>
              <a:cs typeface="Arial"/>
            </a:rPr>
            <a:t> a </a:t>
          </a:r>
          <a:r>
            <a:rPr lang="en-US" sz="1800" b="0" kern="1200" dirty="0" err="1">
              <a:latin typeface="+mn-lt"/>
              <a:cs typeface="Arial"/>
            </a:rPr>
            <a:t>actualizar</a:t>
          </a:r>
          <a:r>
            <a:rPr lang="en-US" sz="1800" b="0" kern="1200" dirty="0">
              <a:latin typeface="+mn-lt"/>
              <a:cs typeface="Arial"/>
            </a:rPr>
            <a:t> sus </a:t>
          </a:r>
          <a:r>
            <a:rPr lang="en-US" sz="1800" b="0" kern="1200" dirty="0" err="1">
              <a:latin typeface="+mn-lt"/>
              <a:cs typeface="Arial"/>
            </a:rPr>
            <a:t>contribuciones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en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consecuencia</a:t>
          </a:r>
          <a:r>
            <a:rPr lang="en-US" sz="180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>
              <a:latin typeface="+mn-lt"/>
              <a:cs typeface="Arial"/>
            </a:rPr>
            <a:t>El </a:t>
          </a:r>
          <a:r>
            <a:rPr lang="en-US" sz="1800" b="0" kern="1200" dirty="0" err="1">
              <a:latin typeface="+mn-lt"/>
              <a:cs typeface="Arial"/>
            </a:rPr>
            <a:t>comité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evaluó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nivel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máximo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anual</a:t>
          </a:r>
          <a:r>
            <a:rPr lang="en-US" sz="1800" b="0" kern="1200" dirty="0">
              <a:latin typeface="+mn-lt"/>
              <a:cs typeface="Arial"/>
            </a:rPr>
            <a:t> de $7,500 </a:t>
          </a:r>
          <a:r>
            <a:rPr lang="en-US" sz="1800" b="0" kern="1200" dirty="0" err="1">
              <a:latin typeface="+mn-lt"/>
              <a:cs typeface="Arial"/>
            </a:rPr>
            <a:t>aprobado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por</a:t>
          </a:r>
          <a:r>
            <a:rPr lang="en-US" sz="1800" b="0" kern="1200" dirty="0">
              <a:latin typeface="+mn-lt"/>
              <a:cs typeface="Arial"/>
            </a:rPr>
            <a:t> la </a:t>
          </a:r>
          <a:r>
            <a:rPr lang="en-US" sz="1800" b="0" kern="1200" dirty="0" err="1">
              <a:latin typeface="+mn-lt"/>
              <a:cs typeface="Arial"/>
            </a:rPr>
            <a:t>Conferencia</a:t>
          </a:r>
          <a:r>
            <a:rPr lang="en-US" sz="1800" b="0" kern="1200" dirty="0">
              <a:latin typeface="+mn-lt"/>
              <a:cs typeface="Arial"/>
            </a:rPr>
            <a:t> para las </a:t>
          </a:r>
          <a:r>
            <a:rPr lang="en-US" sz="1800" b="0" kern="1200" dirty="0" err="1">
              <a:latin typeface="+mn-lt"/>
              <a:cs typeface="Arial"/>
            </a:rPr>
            <a:t>contribuciones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individuales</a:t>
          </a:r>
          <a:r>
            <a:rPr lang="en-US" sz="1800" b="0" kern="1200" dirty="0">
              <a:latin typeface="+mn-lt"/>
              <a:cs typeface="Arial"/>
            </a:rPr>
            <a:t> de </a:t>
          </a:r>
          <a:r>
            <a:rPr lang="en-US" sz="1800" b="0" kern="1200" dirty="0" err="1">
              <a:latin typeface="+mn-lt"/>
              <a:cs typeface="Arial"/>
            </a:rPr>
            <a:t>miembros</a:t>
          </a:r>
          <a:r>
            <a:rPr lang="en-US" sz="1800" b="0" kern="1200" dirty="0">
              <a:latin typeface="+mn-lt"/>
              <a:cs typeface="Arial"/>
            </a:rPr>
            <a:t> de AA a la Junta de </a:t>
          </a:r>
          <a:r>
            <a:rPr lang="en-US" sz="1800" b="0" kern="1200" dirty="0" err="1">
              <a:latin typeface="+mn-lt"/>
              <a:cs typeface="Arial"/>
            </a:rPr>
            <a:t>Servicios</a:t>
          </a:r>
          <a:r>
            <a:rPr lang="en-US" sz="1800" b="0" kern="1200" dirty="0">
              <a:latin typeface="+mn-lt"/>
              <a:cs typeface="Arial"/>
            </a:rPr>
            <a:t> Generales y </a:t>
          </a:r>
          <a:r>
            <a:rPr lang="en-US" sz="180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800" b="1" kern="1200" dirty="0" err="1">
              <a:solidFill>
                <a:srgbClr val="FF0000"/>
              </a:solidFill>
              <a:latin typeface="+mn-lt"/>
              <a:cs typeface="Arial"/>
            </a:rPr>
            <a:t>adoptó</a:t>
          </a:r>
          <a:r>
            <a:rPr lang="en-US" sz="18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8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+mn-lt"/>
              <a:cs typeface="Arial"/>
            </a:rPr>
            <a:t>medida</a:t>
          </a:r>
          <a:r>
            <a:rPr lang="en-US" sz="1800" b="0" kern="1200" dirty="0">
              <a:latin typeface="+mn-lt"/>
              <a:cs typeface="Arial"/>
            </a:rPr>
            <a:t>. El </a:t>
          </a:r>
          <a:r>
            <a:rPr lang="en-US" sz="1800" b="0" kern="1200" dirty="0" err="1">
              <a:latin typeface="+mn-lt"/>
              <a:cs typeface="Arial"/>
            </a:rPr>
            <a:t>comité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señaló</a:t>
          </a:r>
          <a:r>
            <a:rPr lang="en-US" sz="1800" b="0" kern="1200" dirty="0">
              <a:latin typeface="+mn-lt"/>
              <a:cs typeface="Arial"/>
            </a:rPr>
            <a:t> que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monto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máximo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anual</a:t>
          </a:r>
          <a:r>
            <a:rPr lang="en-US" sz="1800" b="0" kern="1200" dirty="0">
              <a:latin typeface="+mn-lt"/>
              <a:cs typeface="Arial"/>
            </a:rPr>
            <a:t> de las </a:t>
          </a:r>
          <a:r>
            <a:rPr lang="en-US" sz="1800" b="0" kern="1200" dirty="0" err="1">
              <a:latin typeface="+mn-lt"/>
              <a:cs typeface="Arial"/>
            </a:rPr>
            <a:t>contribuciones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fue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aumentado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en</a:t>
          </a:r>
          <a:r>
            <a:rPr lang="en-US" sz="1800" b="0" kern="1200" dirty="0">
              <a:latin typeface="+mn-lt"/>
              <a:cs typeface="Arial"/>
            </a:rPr>
            <a:t> 2024 y </a:t>
          </a:r>
          <a:r>
            <a:rPr lang="en-US" sz="1800" b="0" kern="1200" dirty="0" err="1">
              <a:latin typeface="+mn-lt"/>
              <a:cs typeface="Arial"/>
            </a:rPr>
            <a:t>coincidió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en</a:t>
          </a:r>
          <a:r>
            <a:rPr lang="en-US" sz="1800" b="0" kern="1200" dirty="0">
              <a:latin typeface="+mn-lt"/>
              <a:cs typeface="Arial"/>
            </a:rPr>
            <a:t> que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monto</a:t>
          </a:r>
          <a:r>
            <a:rPr lang="en-US" sz="1800" b="0" kern="1200" dirty="0">
              <a:latin typeface="+mn-lt"/>
              <a:cs typeface="Arial"/>
            </a:rPr>
            <a:t> actual </a:t>
          </a:r>
          <a:r>
            <a:rPr lang="en-US" sz="1800" b="0" kern="1200" dirty="0" err="1">
              <a:latin typeface="+mn-lt"/>
              <a:cs typeface="Arial"/>
            </a:rPr>
            <a:t>sigue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siendo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adecuado</a:t>
          </a:r>
          <a:r>
            <a:rPr lang="en-US" sz="1800" b="0" kern="1200" dirty="0">
              <a:latin typeface="+mn-lt"/>
              <a:cs typeface="Arial"/>
            </a:rPr>
            <a:t>.</a:t>
          </a:r>
          <a:endParaRPr lang="en-US" sz="1800" b="0" kern="1200" dirty="0">
            <a:solidFill>
              <a:schemeClr val="tx1"/>
            </a:solidFill>
            <a:latin typeface="+mn-lt"/>
            <a:cs typeface="Arial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>
              <a:latin typeface="+mn-lt"/>
              <a:cs typeface="Arial"/>
            </a:rPr>
            <a:t>El </a:t>
          </a:r>
          <a:r>
            <a:rPr lang="en-US" sz="1800" b="0" kern="1200" dirty="0" err="1">
              <a:latin typeface="+mn-lt"/>
              <a:cs typeface="Arial"/>
            </a:rPr>
            <a:t>comité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postergó</a:t>
          </a:r>
          <a:r>
            <a:rPr lang="en-US" sz="1800" b="0" kern="1200" dirty="0">
              <a:latin typeface="+mn-lt"/>
              <a:cs typeface="Arial"/>
            </a:rPr>
            <a:t> la </a:t>
          </a:r>
          <a:r>
            <a:rPr lang="en-US" sz="1800" b="0" kern="1200" dirty="0" err="1">
              <a:latin typeface="+mn-lt"/>
              <a:cs typeface="Arial"/>
            </a:rPr>
            <a:t>revisión</a:t>
          </a:r>
          <a:r>
            <a:rPr lang="en-US" sz="1800" b="0" kern="1200" dirty="0">
              <a:latin typeface="+mn-lt"/>
              <a:cs typeface="Arial"/>
            </a:rPr>
            <a:t> del </a:t>
          </a:r>
          <a:r>
            <a:rPr lang="en-US" sz="1800" b="0" kern="1200" dirty="0" err="1">
              <a:latin typeface="+mn-lt"/>
              <a:cs typeface="Arial"/>
            </a:rPr>
            <a:t>paquete</a:t>
          </a:r>
          <a:r>
            <a:rPr lang="en-US" sz="1800" b="0" kern="1200" dirty="0">
              <a:latin typeface="+mn-lt"/>
              <a:cs typeface="Arial"/>
            </a:rPr>
            <a:t> de </a:t>
          </a:r>
          <a:r>
            <a:rPr lang="en-US" sz="1800" b="0" kern="1200" dirty="0" err="1">
              <a:latin typeface="+mn-lt"/>
              <a:cs typeface="Arial"/>
            </a:rPr>
            <a:t>automantenimiento</a:t>
          </a:r>
          <a:r>
            <a:rPr lang="en-US" sz="1800" b="0" kern="1200" dirty="0">
              <a:latin typeface="+mn-lt"/>
              <a:cs typeface="Arial"/>
            </a:rPr>
            <a:t>, </a:t>
          </a:r>
          <a:r>
            <a:rPr lang="en-US" sz="1800" b="0" kern="1200" dirty="0" err="1">
              <a:latin typeface="+mn-lt"/>
              <a:cs typeface="Arial"/>
            </a:rPr>
            <a:t>ya</a:t>
          </a:r>
          <a:r>
            <a:rPr lang="en-US" sz="1800" b="0" kern="1200" dirty="0">
              <a:latin typeface="+mn-lt"/>
              <a:cs typeface="Arial"/>
            </a:rPr>
            <a:t> que </a:t>
          </a:r>
          <a:r>
            <a:rPr lang="en-US" sz="1800" b="0" kern="1200" dirty="0" err="1">
              <a:latin typeface="+mn-lt"/>
              <a:cs typeface="Arial"/>
            </a:rPr>
            <a:t>entiende</a:t>
          </a:r>
          <a:r>
            <a:rPr lang="en-US" sz="1800" b="0" kern="1200" dirty="0">
              <a:latin typeface="+mn-lt"/>
              <a:cs typeface="Arial"/>
            </a:rPr>
            <a:t> que la </a:t>
          </a:r>
          <a:r>
            <a:rPr lang="en-US" sz="1800" b="0" kern="1200" dirty="0" err="1">
              <a:latin typeface="+mn-lt"/>
              <a:cs typeface="Arial"/>
            </a:rPr>
            <a:t>revisión</a:t>
          </a:r>
          <a:r>
            <a:rPr lang="en-US" sz="1800" b="0" kern="1200" dirty="0">
              <a:latin typeface="+mn-lt"/>
              <a:cs typeface="Arial"/>
            </a:rPr>
            <a:t> de </a:t>
          </a:r>
          <a:r>
            <a:rPr lang="en-US" sz="1800" b="0" kern="1200" dirty="0" err="1">
              <a:latin typeface="+mn-lt"/>
              <a:cs typeface="Arial"/>
            </a:rPr>
            <a:t>dicho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paquete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será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efectuada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por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el</a:t>
          </a:r>
          <a:r>
            <a:rPr lang="en-US" sz="1800" b="0" kern="1200" dirty="0">
              <a:latin typeface="+mn-lt"/>
              <a:cs typeface="Arial"/>
            </a:rPr>
            <a:t> </a:t>
          </a:r>
          <a:r>
            <a:rPr lang="en-US" sz="1800" b="0" kern="1200" dirty="0" err="1">
              <a:latin typeface="+mn-lt"/>
              <a:cs typeface="Arial"/>
            </a:rPr>
            <a:t>comité</a:t>
          </a:r>
          <a:r>
            <a:rPr lang="en-US" sz="1800" b="0" kern="1200" dirty="0">
              <a:latin typeface="+mn-lt"/>
              <a:cs typeface="Arial"/>
            </a:rPr>
            <a:t> de </a:t>
          </a:r>
          <a:r>
            <a:rPr lang="en-US" sz="1800" b="0" kern="1200" dirty="0" err="1">
              <a:latin typeface="+mn-lt"/>
              <a:cs typeface="Arial"/>
            </a:rPr>
            <a:t>Finanzas</a:t>
          </a:r>
          <a:r>
            <a:rPr lang="en-US" sz="1800" b="0" kern="1200" dirty="0">
              <a:latin typeface="+mn-lt"/>
              <a:cs typeface="Arial"/>
            </a:rPr>
            <a:t> de la </a:t>
          </a:r>
          <a:r>
            <a:rPr lang="en-US" sz="1800" b="0" kern="1200" dirty="0" err="1">
              <a:latin typeface="+mn-lt"/>
              <a:cs typeface="Arial"/>
            </a:rPr>
            <a:t>conferencia</a:t>
          </a:r>
          <a:r>
            <a:rPr lang="en-US" sz="1800" b="0" kern="1200" dirty="0">
              <a:latin typeface="+mn-lt"/>
              <a:cs typeface="Arial"/>
            </a:rPr>
            <a:t> de 2026.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b="0" kern="1200" dirty="0">
            <a:latin typeface="+mn-lt"/>
            <a:cs typeface="Arial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b="0" kern="1200" dirty="0">
            <a:latin typeface="+mn-lt"/>
            <a:cs typeface="Arial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b="0" kern="1200" dirty="0">
            <a:latin typeface="+mn-lt"/>
            <a:cs typeface="Arial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b="0" kern="1200" dirty="0">
            <a:latin typeface="+mn-lt"/>
            <a:cs typeface="Arial"/>
          </a:endParaRPr>
        </a:p>
      </dsp:txBody>
      <dsp:txXfrm>
        <a:off x="0" y="425818"/>
        <a:ext cx="6906491" cy="515511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227566"/>
          <a:ext cx="6970635" cy="341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Acciones</a:t>
          </a:r>
          <a:r>
            <a:rPr lang="en-US" sz="1600" b="1" kern="1200" dirty="0"/>
            <a:t> </a:t>
          </a:r>
          <a:r>
            <a:rPr lang="en-US" sz="1600" b="1" kern="1200" dirty="0" err="1"/>
            <a:t>Consultivass</a:t>
          </a:r>
          <a:r>
            <a:rPr lang="en-US" sz="1600" b="1" kern="1200" dirty="0"/>
            <a:t>:</a:t>
          </a:r>
          <a:endParaRPr lang="en-US" sz="1600" kern="1200" dirty="0"/>
        </a:p>
      </dsp:txBody>
      <dsp:txXfrm>
        <a:off x="16666" y="244232"/>
        <a:ext cx="6937303" cy="308072"/>
      </dsp:txXfrm>
    </dsp:sp>
    <dsp:sp modelId="{32FD11B5-E0B0-6849-BAEE-766B0254554C}">
      <dsp:nvSpPr>
        <dsp:cNvPr id="0" name=""/>
        <dsp:cNvSpPr/>
      </dsp:nvSpPr>
      <dsp:spPr>
        <a:xfrm>
          <a:off x="0" y="568971"/>
          <a:ext cx="6970635" cy="3841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318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A2: </a:t>
          </a:r>
          <a:r>
            <a:rPr lang="en-US" sz="1450" kern="1200" dirty="0"/>
            <a:t>El </a:t>
          </a:r>
          <a:r>
            <a:rPr lang="en-US" sz="1450" kern="1200" dirty="0" err="1"/>
            <a:t>comité</a:t>
          </a:r>
          <a:r>
            <a:rPr lang="en-US" sz="1450" kern="1200" dirty="0"/>
            <a:t> </a:t>
          </a:r>
          <a:r>
            <a:rPr lang="en-US" sz="1450" u="sng" kern="1200" dirty="0" err="1"/>
            <a:t>recomendó</a:t>
          </a:r>
          <a:r>
            <a:rPr lang="en-US" sz="1450" kern="1200" dirty="0"/>
            <a:t> que </a:t>
          </a:r>
          <a:r>
            <a:rPr lang="en-US" sz="1450" kern="1200" dirty="0" err="1"/>
            <a:t>el</a:t>
          </a:r>
          <a:r>
            <a:rPr lang="en-US" sz="1450" kern="1200" dirty="0"/>
            <a:t> </a:t>
          </a:r>
          <a:r>
            <a:rPr lang="en-US" sz="1450" kern="1200" dirty="0" err="1"/>
            <a:t>comité</a:t>
          </a:r>
          <a:r>
            <a:rPr lang="en-US" sz="1450" kern="1200" dirty="0"/>
            <a:t> del Grapevine y La Viña de la </a:t>
          </a:r>
          <a:r>
            <a:rPr lang="en-US" sz="1450" kern="1200" dirty="0" err="1"/>
            <a:t>conferencia</a:t>
          </a:r>
          <a:r>
            <a:rPr lang="en-US" sz="1450" kern="1200" dirty="0"/>
            <a:t> revise </a:t>
          </a:r>
          <a:r>
            <a:rPr lang="en-US" sz="1450" kern="1200" dirty="0" err="1"/>
            <a:t>anualmente</a:t>
          </a:r>
          <a:r>
            <a:rPr lang="en-US" sz="1450" kern="1200" dirty="0"/>
            <a:t> </a:t>
          </a:r>
          <a:r>
            <a:rPr lang="en-US" sz="1450" kern="1200" dirty="0" err="1"/>
            <a:t>sendos</a:t>
          </a:r>
          <a:r>
            <a:rPr lang="en-US" sz="1450" kern="1200" dirty="0"/>
            <a:t> planes </a:t>
          </a:r>
          <a:r>
            <a:rPr lang="en-US" sz="1450" kern="1200" dirty="0" err="1"/>
            <a:t>quinquenales</a:t>
          </a:r>
          <a:r>
            <a:rPr lang="en-US" sz="1450" kern="1200" dirty="0"/>
            <a:t> para </a:t>
          </a:r>
          <a:r>
            <a:rPr lang="en-US" sz="1450" kern="1200" dirty="0" err="1"/>
            <a:t>el</a:t>
          </a:r>
          <a:r>
            <a:rPr lang="en-US" sz="1450" kern="1200" dirty="0"/>
            <a:t> Grapevine y para La Viña. Los </a:t>
          </a:r>
          <a:r>
            <a:rPr lang="en-US" sz="1450" kern="1200" dirty="0" err="1"/>
            <a:t>materiales</a:t>
          </a:r>
          <a:r>
            <a:rPr lang="en-US" sz="1450" kern="1200" dirty="0"/>
            <a:t> de </a:t>
          </a:r>
          <a:r>
            <a:rPr lang="en-US" sz="1450" kern="1200" dirty="0" err="1"/>
            <a:t>referencia</a:t>
          </a:r>
          <a:r>
            <a:rPr lang="en-US" sz="1450" kern="1200" dirty="0"/>
            <a:t> de ambos planes </a:t>
          </a:r>
          <a:r>
            <a:rPr lang="en-US" sz="1450" kern="1200" dirty="0" err="1"/>
            <a:t>deben</a:t>
          </a:r>
          <a:r>
            <a:rPr lang="en-US" sz="1450" kern="1200" dirty="0"/>
            <a:t> </a:t>
          </a:r>
          <a:r>
            <a:rPr lang="en-US" sz="1450" kern="1200" dirty="0" err="1"/>
            <a:t>incluir</a:t>
          </a:r>
          <a:r>
            <a:rPr lang="en-US" sz="1450" kern="1200" dirty="0"/>
            <a:t> al </a:t>
          </a:r>
          <a:r>
            <a:rPr lang="en-US" sz="1450" kern="1200" dirty="0" err="1"/>
            <a:t>menos</a:t>
          </a:r>
          <a:r>
            <a:rPr lang="en-US" sz="1450" kern="1200" dirty="0"/>
            <a:t> </a:t>
          </a:r>
          <a:r>
            <a:rPr lang="en-US" sz="1450" kern="1200" dirty="0" err="1"/>
            <a:t>cinco</a:t>
          </a:r>
          <a:r>
            <a:rPr lang="en-US" sz="1450" kern="1200" dirty="0"/>
            <a:t> </a:t>
          </a:r>
          <a:r>
            <a:rPr lang="en-US" sz="1450" kern="1200" dirty="0" err="1"/>
            <a:t>años</a:t>
          </a:r>
          <a:r>
            <a:rPr lang="en-US" sz="1450" kern="1200" dirty="0"/>
            <a:t> del </a:t>
          </a:r>
          <a:r>
            <a:rPr lang="en-US" sz="1450" kern="1200" dirty="0" err="1"/>
            <a:t>historial</a:t>
          </a:r>
          <a:r>
            <a:rPr lang="en-US" sz="1450" kern="1200" dirty="0"/>
            <a:t> </a:t>
          </a:r>
          <a:r>
            <a:rPr lang="en-US" sz="1450" kern="1200" dirty="0" err="1"/>
            <a:t>financiero</a:t>
          </a:r>
          <a:r>
            <a:rPr lang="en-US" sz="1450" kern="1200" dirty="0"/>
            <a:t>, </a:t>
          </a:r>
          <a:r>
            <a:rPr lang="en-US" sz="1450" kern="1200" dirty="0" err="1"/>
            <a:t>así</a:t>
          </a:r>
          <a:r>
            <a:rPr lang="en-US" sz="1450" kern="1200" dirty="0"/>
            <a:t> </a:t>
          </a:r>
          <a:r>
            <a:rPr lang="en-US" sz="1450" kern="1200" dirty="0" err="1"/>
            <a:t>como</a:t>
          </a:r>
          <a:r>
            <a:rPr lang="en-US" sz="1450" kern="1200" dirty="0"/>
            <a:t> </a:t>
          </a:r>
          <a:r>
            <a:rPr lang="en-US" sz="1450" kern="1200" dirty="0" err="1"/>
            <a:t>cualquier</a:t>
          </a:r>
          <a:r>
            <a:rPr lang="en-US" sz="1450" kern="1200" dirty="0"/>
            <a:t> </a:t>
          </a:r>
          <a:r>
            <a:rPr lang="en-US" sz="1450" kern="1200" dirty="0" err="1"/>
            <a:t>documento</a:t>
          </a:r>
          <a:r>
            <a:rPr lang="en-US" sz="1450" kern="1200" dirty="0"/>
            <a:t> histórico o </a:t>
          </a:r>
          <a:r>
            <a:rPr lang="en-US" sz="1450" kern="1200" dirty="0" err="1"/>
            <a:t>estratégico</a:t>
          </a:r>
          <a:r>
            <a:rPr lang="en-US" sz="1450" kern="1200" dirty="0"/>
            <a:t> </a:t>
          </a:r>
          <a:r>
            <a:rPr lang="en-US" sz="1450" kern="1200" dirty="0" err="1"/>
            <a:t>rele-vante</a:t>
          </a:r>
          <a:r>
            <a:rPr lang="en-US" sz="1450" kern="1200" dirty="0"/>
            <a:t> que </a:t>
          </a:r>
          <a:r>
            <a:rPr lang="en-US" sz="1450" kern="1200" dirty="0" err="1"/>
            <a:t>justifique</a:t>
          </a:r>
          <a:r>
            <a:rPr lang="en-US" sz="1450" kern="1200" dirty="0"/>
            <a:t> sus </a:t>
          </a:r>
          <a:r>
            <a:rPr lang="en-US" sz="1450" kern="1200" dirty="0" err="1"/>
            <a:t>proyecciones</a:t>
          </a:r>
          <a:r>
            <a:rPr lang="en-US" sz="1450" kern="1200" dirty="0"/>
            <a:t>. </a:t>
          </a:r>
          <a:endParaRPr lang="en-US" sz="1450" b="0" kern="1200" dirty="0">
            <a:solidFill>
              <a:srgbClr val="FF0000"/>
            </a:solidFill>
            <a:latin typeface="+mn-lt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B: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folleto</a:t>
          </a:r>
          <a:r>
            <a:rPr lang="en-US" sz="1450" b="0" kern="1200" dirty="0">
              <a:latin typeface="+mn-lt"/>
              <a:cs typeface="Arial"/>
            </a:rPr>
            <a:t> El Grapevine y La Viña: </a:t>
          </a:r>
          <a:r>
            <a:rPr lang="en-US" sz="1450" b="0" kern="1200" dirty="0" err="1">
              <a:latin typeface="+mn-lt"/>
              <a:cs typeface="Arial"/>
            </a:rPr>
            <a:t>nuestras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reuniones</a:t>
          </a:r>
          <a:r>
            <a:rPr lang="en-US" sz="1450" b="0" kern="1200" dirty="0">
              <a:latin typeface="+mn-lt"/>
              <a:cs typeface="Arial"/>
            </a:rPr>
            <a:t> impresas y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otros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medios</a:t>
          </a:r>
          <a:r>
            <a:rPr lang="en-US" sz="1450" b="0" kern="1200" dirty="0">
              <a:latin typeface="+mn-lt"/>
              <a:cs typeface="Arial"/>
            </a:rPr>
            <a:t> (P-52) [SP-52] sea </a:t>
          </a:r>
          <a:r>
            <a:rPr lang="en-US" sz="1450" b="0" kern="1200" dirty="0" err="1">
              <a:latin typeface="+mn-lt"/>
              <a:cs typeface="Arial"/>
            </a:rPr>
            <a:t>revisado</a:t>
          </a:r>
          <a:r>
            <a:rPr lang="en-US" sz="1450" b="0" kern="1200" dirty="0">
              <a:latin typeface="+mn-lt"/>
              <a:cs typeface="Arial"/>
            </a:rPr>
            <a:t> para </a:t>
          </a:r>
          <a:r>
            <a:rPr lang="en-US" sz="1450" b="0" kern="1200" dirty="0" err="1">
              <a:latin typeface="+mn-lt"/>
              <a:cs typeface="Arial"/>
            </a:rPr>
            <a:t>reflejar</a:t>
          </a:r>
          <a:r>
            <a:rPr lang="en-US" sz="1450" b="0" kern="1200" dirty="0">
              <a:latin typeface="+mn-lt"/>
              <a:cs typeface="Arial"/>
            </a:rPr>
            <a:t> con </a:t>
          </a:r>
          <a:r>
            <a:rPr lang="en-US" sz="1450" b="0" kern="1200" dirty="0" err="1">
              <a:latin typeface="+mn-lt"/>
              <a:cs typeface="Arial"/>
            </a:rPr>
            <a:t>exactitud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cambios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efectuados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las </a:t>
          </a:r>
          <a:r>
            <a:rPr lang="en-US" sz="1450" b="0" kern="1200" dirty="0" err="1">
              <a:latin typeface="+mn-lt"/>
              <a:cs typeface="Arial"/>
            </a:rPr>
            <a:t>operaciones</a:t>
          </a:r>
          <a:r>
            <a:rPr lang="en-US" sz="1450" b="0" kern="1200" dirty="0">
              <a:latin typeface="+mn-lt"/>
              <a:cs typeface="Arial"/>
            </a:rPr>
            <a:t> del Grapevine y para </a:t>
          </a:r>
          <a:r>
            <a:rPr lang="en-US" sz="1450" b="0" kern="1200" dirty="0" err="1">
              <a:latin typeface="+mn-lt"/>
              <a:cs typeface="Arial"/>
            </a:rPr>
            <a:t>hacer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más</a:t>
          </a:r>
          <a:r>
            <a:rPr lang="en-US" sz="1450" b="0" kern="1200" dirty="0">
              <a:latin typeface="+mn-lt"/>
              <a:cs typeface="Arial"/>
            </a:rPr>
            <a:t> com-</a:t>
          </a:r>
          <a:r>
            <a:rPr lang="en-US" sz="1450" b="0" kern="1200" dirty="0" err="1">
              <a:latin typeface="+mn-lt"/>
              <a:cs typeface="Arial"/>
            </a:rPr>
            <a:t>prensible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texto</a:t>
          </a:r>
          <a:r>
            <a:rPr lang="en-US" sz="1450" b="0" kern="1200" dirty="0">
              <a:latin typeface="+mn-lt"/>
              <a:cs typeface="Arial"/>
            </a:rPr>
            <a:t>.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C: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la junta </a:t>
          </a:r>
          <a:r>
            <a:rPr lang="en-US" sz="1450" b="0" kern="1200" dirty="0" err="1">
              <a:latin typeface="+mn-lt"/>
              <a:cs typeface="Arial"/>
            </a:rPr>
            <a:t>directiva</a:t>
          </a:r>
          <a:r>
            <a:rPr lang="en-US" sz="1450" b="0" kern="1200" dirty="0">
              <a:latin typeface="+mn-lt"/>
              <a:cs typeface="Arial"/>
            </a:rPr>
            <a:t> del Grapevine </a:t>
          </a:r>
          <a:r>
            <a:rPr lang="en-US" sz="1450" b="0" kern="1200" dirty="0" err="1">
              <a:latin typeface="+mn-lt"/>
              <a:cs typeface="Arial"/>
            </a:rPr>
            <a:t>recopile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comentarios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sugerencias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miembros</a:t>
          </a:r>
          <a:r>
            <a:rPr lang="en-US" sz="1450" b="0" kern="1200" dirty="0">
              <a:latin typeface="+mn-lt"/>
              <a:cs typeface="Arial"/>
            </a:rPr>
            <a:t> de la Comunidad </a:t>
          </a:r>
          <a:r>
            <a:rPr lang="en-US" sz="1450" b="0" kern="1200" dirty="0" err="1">
              <a:latin typeface="+mn-lt"/>
              <a:cs typeface="Arial"/>
            </a:rPr>
            <a:t>mediante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una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encuesta</a:t>
          </a:r>
          <a:r>
            <a:rPr lang="en-US" sz="1450" b="0" kern="1200" dirty="0">
              <a:latin typeface="+mn-lt"/>
              <a:cs typeface="Arial"/>
            </a:rPr>
            <a:t> para </a:t>
          </a:r>
          <a:r>
            <a:rPr lang="en-US" sz="1450" b="0" kern="1200" dirty="0" err="1">
              <a:latin typeface="+mn-lt"/>
              <a:cs typeface="Arial"/>
            </a:rPr>
            <a:t>iden-tificar</a:t>
          </a:r>
          <a:r>
            <a:rPr lang="en-US" sz="1450" b="0" kern="1200" dirty="0">
              <a:latin typeface="+mn-lt"/>
              <a:cs typeface="Arial"/>
            </a:rPr>
            <a:t> la </a:t>
          </a:r>
          <a:r>
            <a:rPr lang="en-US" sz="1450" b="0" kern="1200" dirty="0" err="1">
              <a:latin typeface="+mn-lt"/>
              <a:cs typeface="Arial"/>
            </a:rPr>
            <a:t>relevancia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utilidad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viabilidad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financiera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productos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servicios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ofre-cidos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por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Grapevine, tales </a:t>
          </a:r>
          <a:r>
            <a:rPr lang="en-US" sz="1450" b="0" kern="1200" dirty="0" err="1">
              <a:latin typeface="+mn-lt"/>
              <a:cs typeface="Arial"/>
            </a:rPr>
            <a:t>como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revistas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libros</a:t>
          </a:r>
          <a:r>
            <a:rPr lang="en-US" sz="1450" b="0" kern="1200" dirty="0">
              <a:latin typeface="+mn-lt"/>
              <a:cs typeface="Arial"/>
            </a:rPr>
            <a:t> (</a:t>
          </a:r>
          <a:r>
            <a:rPr lang="en-US" sz="1450" b="0" kern="1200" dirty="0" err="1">
              <a:latin typeface="+mn-lt"/>
              <a:cs typeface="Arial"/>
            </a:rPr>
            <a:t>impresos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digitales</a:t>
          </a:r>
          <a:r>
            <a:rPr lang="en-US" sz="1450" b="0" kern="1200" dirty="0">
              <a:latin typeface="+mn-lt"/>
              <a:cs typeface="Arial"/>
            </a:rPr>
            <a:t> y audio), </a:t>
          </a:r>
          <a:r>
            <a:rPr lang="en-US" sz="1450" b="0" kern="1200" dirty="0" err="1">
              <a:latin typeface="+mn-lt"/>
              <a:cs typeface="Arial"/>
            </a:rPr>
            <a:t>pódcast</a:t>
          </a:r>
          <a:r>
            <a:rPr lang="en-US" sz="1450" b="0" kern="1200" dirty="0">
              <a:latin typeface="+mn-lt"/>
              <a:cs typeface="Arial"/>
            </a:rPr>
            <a:t> y redes </a:t>
          </a:r>
          <a:r>
            <a:rPr lang="en-US" sz="1450" b="0" kern="1200" dirty="0" err="1">
              <a:latin typeface="+mn-lt"/>
              <a:cs typeface="Arial"/>
            </a:rPr>
            <a:t>sociales</a:t>
          </a:r>
          <a:r>
            <a:rPr lang="en-US" sz="1450" b="0" kern="1200" dirty="0">
              <a:latin typeface="+mn-lt"/>
              <a:cs typeface="Arial"/>
            </a:rPr>
            <a:t> (Instagram y YouTube), y que se </a:t>
          </a:r>
          <a:r>
            <a:rPr lang="en-US" sz="1450" b="0" kern="1200" dirty="0" err="1">
              <a:latin typeface="+mn-lt"/>
              <a:cs typeface="Arial"/>
            </a:rPr>
            <a:t>presente</a:t>
          </a:r>
          <a:r>
            <a:rPr lang="en-US" sz="1450" b="0" kern="1200" dirty="0">
              <a:latin typeface="+mn-lt"/>
              <a:cs typeface="Arial"/>
            </a:rPr>
            <a:t> un </a:t>
          </a:r>
          <a:r>
            <a:rPr lang="en-US" sz="1450" b="0" kern="1200" dirty="0" err="1">
              <a:latin typeface="+mn-lt"/>
              <a:cs typeface="Arial"/>
            </a:rPr>
            <a:t>informe</a:t>
          </a:r>
          <a:r>
            <a:rPr lang="en-US" sz="1450" b="0" kern="1200" dirty="0">
              <a:latin typeface="+mn-lt"/>
              <a:cs typeface="Arial"/>
            </a:rPr>
            <a:t> de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1450" b="0" kern="1200" dirty="0" err="1">
              <a:latin typeface="+mn-lt"/>
              <a:cs typeface="Arial"/>
            </a:rPr>
            <a:t>avance</a:t>
          </a:r>
          <a:r>
            <a:rPr lang="en-US" sz="1450" b="0" kern="1200" dirty="0">
              <a:latin typeface="+mn-lt"/>
              <a:cs typeface="Arial"/>
            </a:rPr>
            <a:t> al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del Grapevine y La Viña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2026, </a:t>
          </a:r>
          <a:r>
            <a:rPr lang="en-US" sz="1450" b="0" kern="1200" dirty="0" err="1">
              <a:latin typeface="+mn-lt"/>
              <a:cs typeface="Arial"/>
            </a:rPr>
            <a:t>así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como</a:t>
          </a:r>
          <a:r>
            <a:rPr lang="en-US" sz="1450" b="0" kern="1200" dirty="0">
              <a:latin typeface="+mn-lt"/>
              <a:cs typeface="Arial"/>
            </a:rPr>
            <a:t> un </a:t>
          </a:r>
          <a:r>
            <a:rPr lang="en-US" sz="1450" b="0" kern="1200" dirty="0" err="1">
              <a:latin typeface="+mn-lt"/>
              <a:cs typeface="Arial"/>
            </a:rPr>
            <a:t>informe</a:t>
          </a:r>
          <a:r>
            <a:rPr lang="en-US" sz="1450" b="0" kern="1200" dirty="0">
              <a:latin typeface="+mn-lt"/>
              <a:cs typeface="Arial"/>
            </a:rPr>
            <a:t> final para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del Grapevine y La Viña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2027. 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remitirá</a:t>
          </a:r>
          <a:r>
            <a:rPr lang="en-US" sz="1450" b="0" kern="1200" dirty="0">
              <a:latin typeface="+mn-lt"/>
              <a:cs typeface="Arial"/>
            </a:rPr>
            <a:t> un </a:t>
          </a:r>
          <a:r>
            <a:rPr lang="en-US" sz="1450" b="0" kern="1200" dirty="0" err="1">
              <a:latin typeface="+mn-lt"/>
              <a:cs typeface="Arial"/>
            </a:rPr>
            <a:t>memorándum</a:t>
          </a:r>
          <a:r>
            <a:rPr lang="en-US" sz="1450" b="0" kern="1200" dirty="0">
              <a:latin typeface="+mn-lt"/>
              <a:cs typeface="Arial"/>
            </a:rPr>
            <a:t> a la junta </a:t>
          </a:r>
          <a:r>
            <a:rPr lang="en-US" sz="1450" b="0" kern="1200" dirty="0" err="1">
              <a:latin typeface="+mn-lt"/>
              <a:cs typeface="Arial"/>
            </a:rPr>
            <a:t>directiva</a:t>
          </a:r>
          <a:r>
            <a:rPr lang="en-US" sz="1450" b="0" kern="1200" dirty="0">
              <a:latin typeface="+mn-lt"/>
              <a:cs typeface="Arial"/>
            </a:rPr>
            <a:t> con </a:t>
          </a:r>
          <a:r>
            <a:rPr lang="en-US" sz="1450" b="0" kern="1200" dirty="0" err="1">
              <a:latin typeface="+mn-lt"/>
              <a:cs typeface="Arial"/>
            </a:rPr>
            <a:t>algunas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sugerencias</a:t>
          </a:r>
          <a:r>
            <a:rPr lang="en-US" sz="1450" b="0" kern="1200" dirty="0">
              <a:latin typeface="+mn-lt"/>
              <a:cs typeface="Arial"/>
            </a:rPr>
            <a:t> res-</a:t>
          </a:r>
          <a:r>
            <a:rPr lang="en-US" sz="1450" b="0" kern="1200" dirty="0" err="1">
              <a:latin typeface="+mn-lt"/>
              <a:cs typeface="Arial"/>
            </a:rPr>
            <a:t>pecto</a:t>
          </a:r>
          <a:r>
            <a:rPr lang="en-US" sz="1450" b="0" kern="1200" dirty="0">
              <a:latin typeface="+mn-lt"/>
              <a:cs typeface="Arial"/>
            </a:rPr>
            <a:t> del </a:t>
          </a:r>
          <a:r>
            <a:rPr lang="en-US" sz="1450" b="0" kern="1200" dirty="0" err="1">
              <a:latin typeface="+mn-lt"/>
              <a:cs typeface="Arial"/>
            </a:rPr>
            <a:t>contenido</a:t>
          </a:r>
          <a:r>
            <a:rPr lang="en-US" sz="1450" b="0" kern="1200" dirty="0">
              <a:latin typeface="+mn-lt"/>
              <a:cs typeface="Arial"/>
            </a:rPr>
            <a:t> de la </a:t>
          </a:r>
          <a:r>
            <a:rPr lang="en-US" sz="1450" b="0" kern="1200" dirty="0" err="1">
              <a:latin typeface="+mn-lt"/>
              <a:cs typeface="Arial"/>
            </a:rPr>
            <a:t>encuesta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un </a:t>
          </a:r>
          <a:r>
            <a:rPr lang="en-US" sz="1450" b="0" kern="1200" dirty="0" err="1">
              <a:latin typeface="+mn-lt"/>
              <a:cs typeface="Arial"/>
            </a:rPr>
            <a:t>plazo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sesenta</a:t>
          </a:r>
          <a:r>
            <a:rPr lang="en-US" sz="1450" b="0" kern="1200" dirty="0">
              <a:latin typeface="+mn-lt"/>
              <a:cs typeface="Arial"/>
            </a:rPr>
            <a:t> días.</a:t>
          </a:r>
        </a:p>
      </dsp:txBody>
      <dsp:txXfrm>
        <a:off x="0" y="568971"/>
        <a:ext cx="6970635" cy="3841920"/>
      </dsp:txXfrm>
    </dsp:sp>
    <dsp:sp modelId="{D13EDAB3-2BE6-D646-A09A-E4C34A1AF40F}">
      <dsp:nvSpPr>
        <dsp:cNvPr id="0" name=""/>
        <dsp:cNvSpPr/>
      </dsp:nvSpPr>
      <dsp:spPr>
        <a:xfrm>
          <a:off x="0" y="4410891"/>
          <a:ext cx="6970635" cy="4100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Recomendacións</a:t>
          </a:r>
          <a:r>
            <a:rPr lang="en-US" sz="1600" b="1" kern="1200" dirty="0"/>
            <a:t>:</a:t>
          </a:r>
        </a:p>
      </dsp:txBody>
      <dsp:txXfrm>
        <a:off x="20017" y="4430908"/>
        <a:ext cx="6930601" cy="370020"/>
      </dsp:txXfrm>
    </dsp:sp>
    <dsp:sp modelId="{DA0F0DF9-EBE4-BB4B-A3DA-DE26FB7DD8D9}">
      <dsp:nvSpPr>
        <dsp:cNvPr id="0" name=""/>
        <dsp:cNvSpPr/>
      </dsp:nvSpPr>
      <dsp:spPr>
        <a:xfrm>
          <a:off x="0" y="4820945"/>
          <a:ext cx="6970635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318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/>
            <a:t>Punto A1</a:t>
          </a:r>
          <a:r>
            <a:rPr lang="en-US" sz="1450" kern="1200" dirty="0"/>
            <a:t>: El </a:t>
          </a:r>
          <a:r>
            <a:rPr lang="en-US" sz="1450" kern="1200" dirty="0" err="1"/>
            <a:t>comité</a:t>
          </a:r>
          <a:r>
            <a:rPr lang="en-US" sz="1450" kern="1200" dirty="0"/>
            <a:t> </a:t>
          </a:r>
          <a:r>
            <a:rPr lang="en-US" sz="1450" u="sng" kern="1200" dirty="0" err="1"/>
            <a:t>recomendó</a:t>
          </a:r>
          <a:r>
            <a:rPr lang="en-US" sz="1450" kern="1200" dirty="0"/>
            <a:t> que la junta </a:t>
          </a:r>
          <a:r>
            <a:rPr lang="en-US" sz="1450" kern="1200" dirty="0" err="1"/>
            <a:t>directiva</a:t>
          </a:r>
          <a:r>
            <a:rPr lang="en-US" sz="1450" kern="1200" dirty="0"/>
            <a:t> del Grapevine </a:t>
          </a:r>
          <a:r>
            <a:rPr lang="en-US" sz="1450" kern="1200" dirty="0" err="1"/>
            <a:t>elabore</a:t>
          </a:r>
          <a:r>
            <a:rPr lang="en-US" sz="1450" kern="1200" dirty="0"/>
            <a:t> un plan quin-</a:t>
          </a:r>
          <a:r>
            <a:rPr lang="en-US" sz="1450" kern="1200" dirty="0" err="1"/>
            <a:t>quenal</a:t>
          </a:r>
          <a:r>
            <a:rPr lang="en-US" sz="1450" kern="1200" dirty="0"/>
            <a:t> </a:t>
          </a:r>
          <a:r>
            <a:rPr lang="en-US" sz="1450" kern="1200" dirty="0" err="1"/>
            <a:t>actualizado</a:t>
          </a:r>
          <a:r>
            <a:rPr lang="en-US" sz="1450" kern="1200" dirty="0"/>
            <a:t> para La Viña, que </a:t>
          </a:r>
          <a:r>
            <a:rPr lang="en-US" sz="1450" kern="1200" dirty="0" err="1"/>
            <a:t>cubra</a:t>
          </a:r>
          <a:r>
            <a:rPr lang="en-US" sz="1450" kern="1200" dirty="0"/>
            <a:t> </a:t>
          </a:r>
          <a:r>
            <a:rPr lang="en-US" sz="1450" kern="1200" dirty="0" err="1"/>
            <a:t>el</a:t>
          </a:r>
          <a:r>
            <a:rPr lang="en-US" sz="1450" kern="1200" dirty="0"/>
            <a:t> </a:t>
          </a:r>
          <a:r>
            <a:rPr lang="en-US" sz="1450" kern="1200" dirty="0" err="1"/>
            <a:t>período</a:t>
          </a:r>
          <a:r>
            <a:rPr lang="en-US" sz="1450" kern="1200" dirty="0"/>
            <a:t> de 2026 a 2030, para pre-</a:t>
          </a:r>
          <a:r>
            <a:rPr lang="en-US" sz="1450" kern="1200" dirty="0" err="1"/>
            <a:t>sentarlo</a:t>
          </a:r>
          <a:r>
            <a:rPr lang="en-US" sz="1450" kern="1200" dirty="0"/>
            <a:t> al </a:t>
          </a:r>
          <a:r>
            <a:rPr lang="en-US" sz="1450" kern="1200" dirty="0" err="1"/>
            <a:t>comité</a:t>
          </a:r>
          <a:r>
            <a:rPr lang="en-US" sz="1450" kern="1200" dirty="0"/>
            <a:t> del Grapevine y La Viña de la </a:t>
          </a:r>
          <a:r>
            <a:rPr lang="en-US" sz="1450" kern="1200" dirty="0" err="1"/>
            <a:t>conferencia</a:t>
          </a:r>
          <a:r>
            <a:rPr lang="en-US" sz="1450" kern="1200" dirty="0"/>
            <a:t> de 2026. Este plan </a:t>
          </a:r>
          <a:r>
            <a:rPr lang="en-US" sz="1450" kern="1200" dirty="0" err="1"/>
            <a:t>debe</a:t>
          </a:r>
          <a:r>
            <a:rPr lang="en-US" sz="1450" kern="1200" dirty="0"/>
            <a:t> </a:t>
          </a:r>
          <a:r>
            <a:rPr lang="en-US" sz="1450" kern="1200" dirty="0" err="1"/>
            <a:t>enfocarse</a:t>
          </a:r>
          <a:r>
            <a:rPr lang="en-US" sz="1450" kern="1200" dirty="0"/>
            <a:t> </a:t>
          </a:r>
          <a:r>
            <a:rPr lang="en-US" sz="1450" kern="1200" dirty="0" err="1"/>
            <a:t>en</a:t>
          </a:r>
          <a:r>
            <a:rPr lang="en-US" sz="1450" kern="1200" dirty="0"/>
            <a:t> </a:t>
          </a:r>
          <a:r>
            <a:rPr lang="en-US" sz="1450" kern="1200" dirty="0" err="1"/>
            <a:t>metas</a:t>
          </a:r>
          <a:r>
            <a:rPr lang="en-US" sz="1450" kern="1200" dirty="0"/>
            <a:t> </a:t>
          </a:r>
          <a:r>
            <a:rPr lang="en-US" sz="1450" kern="1200" dirty="0" err="1"/>
            <a:t>prácticas</a:t>
          </a:r>
          <a:r>
            <a:rPr lang="en-US" sz="1450" kern="1200" dirty="0"/>
            <a:t>, </a:t>
          </a:r>
          <a:r>
            <a:rPr lang="en-US" sz="1450" kern="1200" dirty="0" err="1"/>
            <a:t>realistas</a:t>
          </a:r>
          <a:r>
            <a:rPr lang="en-US" sz="1450" kern="1200" dirty="0"/>
            <a:t> y </a:t>
          </a:r>
          <a:r>
            <a:rPr lang="en-US" sz="1450" kern="1200" dirty="0" err="1"/>
            <a:t>alcanzables</a:t>
          </a:r>
          <a:r>
            <a:rPr lang="en-US" sz="1450" kern="1200" dirty="0"/>
            <a:t>, y </a:t>
          </a:r>
          <a:r>
            <a:rPr lang="en-US" sz="1450" kern="1200" dirty="0" err="1"/>
            <a:t>los</a:t>
          </a:r>
          <a:r>
            <a:rPr lang="en-US" sz="1450" kern="1200" dirty="0"/>
            <a:t> </a:t>
          </a:r>
          <a:r>
            <a:rPr lang="en-US" sz="1450" kern="1200" dirty="0" err="1"/>
            <a:t>materiales</a:t>
          </a:r>
          <a:r>
            <a:rPr lang="en-US" sz="1450" kern="1200" dirty="0"/>
            <a:t> de </a:t>
          </a:r>
          <a:r>
            <a:rPr lang="en-US" sz="1450" kern="1200" dirty="0" err="1"/>
            <a:t>referencia</a:t>
          </a:r>
          <a:r>
            <a:rPr lang="en-US" sz="1450" kern="1200" dirty="0"/>
            <a:t> </a:t>
          </a:r>
          <a:r>
            <a:rPr lang="en-US" sz="1450" kern="1200" dirty="0" err="1"/>
            <a:t>deben</a:t>
          </a:r>
          <a:r>
            <a:rPr lang="en-US" sz="1450" kern="1200" dirty="0"/>
            <a:t> </a:t>
          </a:r>
          <a:r>
            <a:rPr lang="en-US" sz="1450" kern="1200" dirty="0" err="1"/>
            <a:t>comprender</a:t>
          </a:r>
          <a:r>
            <a:rPr lang="en-US" sz="1450" kern="1200" dirty="0"/>
            <a:t> al </a:t>
          </a:r>
          <a:r>
            <a:rPr lang="en-US" sz="1450" kern="1200" dirty="0" err="1"/>
            <a:t>menos</a:t>
          </a:r>
          <a:r>
            <a:rPr lang="en-US" sz="1450" kern="1200" dirty="0"/>
            <a:t> </a:t>
          </a:r>
          <a:r>
            <a:rPr lang="en-US" sz="1450" kern="1200" dirty="0" err="1"/>
            <a:t>cinco</a:t>
          </a:r>
          <a:r>
            <a:rPr lang="en-US" sz="1450" kern="1200" dirty="0"/>
            <a:t> </a:t>
          </a:r>
          <a:r>
            <a:rPr lang="en-US" sz="1450" kern="1200" dirty="0" err="1"/>
            <a:t>años</a:t>
          </a:r>
          <a:r>
            <a:rPr lang="en-US" sz="1450" kern="1200" dirty="0"/>
            <a:t> del </a:t>
          </a:r>
          <a:r>
            <a:rPr lang="en-US" sz="1450" kern="1200" dirty="0" err="1"/>
            <a:t>historial</a:t>
          </a:r>
          <a:r>
            <a:rPr lang="en-US" sz="1450" kern="1200" dirty="0"/>
            <a:t> </a:t>
          </a:r>
          <a:r>
            <a:rPr lang="en-US" sz="1450" kern="1200" dirty="0" err="1"/>
            <a:t>financiero</a:t>
          </a:r>
          <a:r>
            <a:rPr lang="en-US" sz="1450" kern="1200" dirty="0"/>
            <a:t> para </a:t>
          </a:r>
          <a:r>
            <a:rPr lang="en-US" sz="1450" kern="1200" dirty="0" err="1"/>
            <a:t>respaldar</a:t>
          </a:r>
          <a:r>
            <a:rPr lang="en-US" sz="1450" kern="1200" dirty="0"/>
            <a:t> las </a:t>
          </a:r>
          <a:r>
            <a:rPr lang="en-US" sz="1450" kern="1200" dirty="0" err="1"/>
            <a:t>proyecciones</a:t>
          </a:r>
          <a:r>
            <a:rPr lang="en-US" sz="1450" kern="1200" dirty="0"/>
            <a:t>.				</a:t>
          </a:r>
          <a:r>
            <a:rPr lang="en-US" sz="1450" b="1" kern="1200" dirty="0">
              <a:solidFill>
                <a:srgbClr val="FF0000"/>
              </a:solidFill>
            </a:rPr>
            <a:t>No </a:t>
          </a:r>
          <a:r>
            <a:rPr lang="en-US" sz="1450" b="1" kern="1200" dirty="0" err="1">
              <a:solidFill>
                <a:srgbClr val="FF0000"/>
              </a:solidFill>
            </a:rPr>
            <a:t>Aprobó</a:t>
          </a:r>
          <a:r>
            <a:rPr lang="en-US" sz="1450" b="1" kern="1200" dirty="0">
              <a:solidFill>
                <a:srgbClr val="FF0000"/>
              </a:solidFill>
            </a:rPr>
            <a:t>	50/82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300" kern="1200" dirty="0"/>
        </a:p>
      </dsp:txBody>
      <dsp:txXfrm>
        <a:off x="0" y="4820945"/>
        <a:ext cx="6970635" cy="14904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4440"/>
          <a:ext cx="6636327" cy="5864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Acciones</a:t>
          </a:r>
          <a:r>
            <a:rPr lang="en-US" sz="1700" b="1" kern="1200" dirty="0"/>
            <a:t> </a:t>
          </a:r>
          <a:r>
            <a:rPr lang="en-US" sz="1700" b="1" kern="1200" dirty="0" err="1"/>
            <a:t>Consultivas</a:t>
          </a:r>
          <a:r>
            <a:rPr lang="en-US" sz="1700" b="1" kern="1200" dirty="0"/>
            <a:t>:</a:t>
          </a:r>
          <a:endParaRPr lang="en-US" sz="1700" kern="1200" dirty="0"/>
        </a:p>
      </dsp:txBody>
      <dsp:txXfrm>
        <a:off x="28628" y="33068"/>
        <a:ext cx="6579071" cy="529191"/>
      </dsp:txXfrm>
    </dsp:sp>
    <dsp:sp modelId="{32FD11B5-E0B0-6849-BAEE-766B0254554C}">
      <dsp:nvSpPr>
        <dsp:cNvPr id="0" name=""/>
        <dsp:cNvSpPr/>
      </dsp:nvSpPr>
      <dsp:spPr>
        <a:xfrm>
          <a:off x="0" y="590887"/>
          <a:ext cx="6636327" cy="4990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703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A: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Literatura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custodios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actualice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lenguaje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contenido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i="1" kern="1200" dirty="0" err="1">
              <a:latin typeface="+mn-lt"/>
              <a:cs typeface="Arial"/>
            </a:rPr>
            <a:t>libro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Viviendo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sobrio</a:t>
          </a:r>
          <a:r>
            <a:rPr lang="en-US" sz="1700" b="0" kern="1200" dirty="0">
              <a:latin typeface="+mn-lt"/>
              <a:cs typeface="Arial"/>
            </a:rPr>
            <a:t>, y que se </a:t>
          </a:r>
          <a:r>
            <a:rPr lang="en-US" sz="1700" b="0" kern="1200" dirty="0" err="1">
              <a:latin typeface="+mn-lt"/>
              <a:cs typeface="Arial"/>
            </a:rPr>
            <a:t>presente</a:t>
          </a:r>
          <a:r>
            <a:rPr lang="en-US" sz="1700" b="0" kern="1200" dirty="0">
              <a:latin typeface="+mn-lt"/>
              <a:cs typeface="Arial"/>
            </a:rPr>
            <a:t> un </a:t>
          </a:r>
          <a:r>
            <a:rPr lang="en-US" sz="1700" b="0" kern="1200" dirty="0" err="1">
              <a:latin typeface="+mn-lt"/>
              <a:cs typeface="Arial"/>
            </a:rPr>
            <a:t>informe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avance</a:t>
          </a:r>
          <a:r>
            <a:rPr lang="en-US" sz="1700" b="0" kern="1200" dirty="0">
              <a:latin typeface="+mn-lt"/>
              <a:cs typeface="Arial"/>
            </a:rPr>
            <a:t> o un </a:t>
          </a:r>
          <a:r>
            <a:rPr lang="en-US" sz="1700" b="0" kern="1200" dirty="0" err="1">
              <a:latin typeface="+mn-lt"/>
              <a:cs typeface="Arial"/>
            </a:rPr>
            <a:t>borrador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kern="1200" dirty="0" err="1">
              <a:latin typeface="+mn-lt"/>
              <a:cs typeface="Arial"/>
            </a:rPr>
            <a:t>manuscrito</a:t>
          </a:r>
          <a:r>
            <a:rPr lang="en-US" sz="1700" b="0" kern="1200" dirty="0">
              <a:latin typeface="+mn-lt"/>
              <a:cs typeface="Arial"/>
            </a:rPr>
            <a:t> al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Literatura</a:t>
          </a:r>
          <a:r>
            <a:rPr lang="en-US" sz="1700" b="0" kern="1200" dirty="0">
              <a:latin typeface="+mn-lt"/>
              <a:cs typeface="Arial"/>
            </a:rPr>
            <a:t> de la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 de 2026.</a:t>
          </a:r>
          <a:endParaRPr lang="en-US" sz="1700" b="0" kern="1200" dirty="0">
            <a:solidFill>
              <a:srgbClr val="FF0000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B1: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período</a:t>
          </a:r>
          <a:r>
            <a:rPr lang="en-US" sz="1700" b="0" kern="1200" dirty="0">
              <a:latin typeface="+mn-lt"/>
              <a:cs typeface="Arial"/>
            </a:rPr>
            <a:t> para </a:t>
          </a:r>
          <a:r>
            <a:rPr lang="en-US" sz="1700" b="0" kern="1200" dirty="0" err="1">
              <a:latin typeface="+mn-lt"/>
              <a:cs typeface="Arial"/>
            </a:rPr>
            <a:t>recolectar</a:t>
          </a:r>
          <a:r>
            <a:rPr lang="en-US" sz="1700" b="0" kern="1200" dirty="0">
              <a:latin typeface="+mn-lt"/>
              <a:cs typeface="Arial"/>
            </a:rPr>
            <a:t> las </a:t>
          </a:r>
          <a:r>
            <a:rPr lang="en-US" sz="1700" b="0" kern="1200" dirty="0" err="1">
              <a:latin typeface="+mn-lt"/>
              <a:cs typeface="Arial"/>
            </a:rPr>
            <a:t>propuestas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rescindir</a:t>
          </a:r>
          <a:r>
            <a:rPr lang="en-US" sz="1700" b="0" kern="1200" dirty="0">
              <a:latin typeface="+mn-lt"/>
              <a:cs typeface="Arial"/>
            </a:rPr>
            <a:t> o </a:t>
          </a:r>
          <a:r>
            <a:rPr lang="en-US" sz="1700" b="0" kern="1200" dirty="0" err="1">
              <a:latin typeface="+mn-lt"/>
              <a:cs typeface="Arial"/>
            </a:rPr>
            <a:t>revisar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>
              <a:latin typeface="+mn-lt"/>
              <a:cs typeface="Arial"/>
            </a:rPr>
            <a:t>El Libro Grande </a:t>
          </a:r>
          <a:r>
            <a:rPr lang="en-US" sz="1700" b="0" i="1" kern="1200" dirty="0" err="1">
              <a:latin typeface="+mn-lt"/>
              <a:cs typeface="Arial"/>
            </a:rPr>
            <a:t>en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lenguaje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sencillo</a:t>
          </a:r>
          <a:r>
            <a:rPr lang="en-US" sz="1700" b="0" kern="1200" dirty="0">
              <a:latin typeface="+mn-lt"/>
              <a:cs typeface="Arial"/>
            </a:rPr>
            <a:t> se </a:t>
          </a:r>
          <a:r>
            <a:rPr lang="en-US" sz="1700" b="0" kern="1200" dirty="0" err="1">
              <a:latin typeface="+mn-lt"/>
              <a:cs typeface="Arial"/>
            </a:rPr>
            <a:t>difiera</a:t>
          </a:r>
          <a:r>
            <a:rPr lang="en-US" sz="1700" b="0" kern="1200" dirty="0">
              <a:latin typeface="+mn-lt"/>
              <a:cs typeface="Arial"/>
            </a:rPr>
            <a:t> hasta la 77.a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Servicios</a:t>
          </a:r>
          <a:r>
            <a:rPr lang="en-US" sz="1700" b="0" kern="1200" dirty="0">
              <a:latin typeface="+mn-lt"/>
              <a:cs typeface="Arial"/>
            </a:rPr>
            <a:t> Generales para </a:t>
          </a:r>
          <a:r>
            <a:rPr lang="en-US" sz="1700" b="0" kern="1200" dirty="0" err="1">
              <a:latin typeface="+mn-lt"/>
              <a:cs typeface="Arial"/>
            </a:rPr>
            <a:t>tener</a:t>
          </a:r>
          <a:r>
            <a:rPr lang="en-US" sz="1700" b="0" kern="1200" dirty="0">
              <a:latin typeface="+mn-lt"/>
              <a:cs typeface="Arial"/>
            </a:rPr>
            <a:t> un panorama </a:t>
          </a:r>
          <a:r>
            <a:rPr lang="en-US" sz="1700" b="0" kern="1200" dirty="0" err="1">
              <a:latin typeface="+mn-lt"/>
              <a:cs typeface="Arial"/>
            </a:rPr>
            <a:t>más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amplio</a:t>
          </a:r>
          <a:r>
            <a:rPr lang="en-US" sz="1700" b="0" kern="1200" dirty="0">
              <a:latin typeface="+mn-lt"/>
              <a:cs typeface="Arial"/>
            </a:rPr>
            <a:t> de las voces de la Comunidad.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B2: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se </a:t>
          </a:r>
          <a:r>
            <a:rPr lang="en-US" sz="1700" b="0" kern="1200" dirty="0" err="1">
              <a:latin typeface="+mn-lt"/>
              <a:cs typeface="Arial"/>
            </a:rPr>
            <a:t>desarrolle</a:t>
          </a:r>
          <a:r>
            <a:rPr lang="en-US" sz="1700" b="0" kern="1200" dirty="0">
              <a:latin typeface="+mn-lt"/>
              <a:cs typeface="Arial"/>
            </a:rPr>
            <a:t> un </a:t>
          </a:r>
          <a:r>
            <a:rPr lang="en-US" sz="1700" b="0" kern="1200" dirty="0" err="1">
              <a:latin typeface="+mn-lt"/>
              <a:cs typeface="Arial"/>
            </a:rPr>
            <a:t>proceso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dentro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Literatura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custodios</a:t>
          </a:r>
          <a:r>
            <a:rPr lang="en-US" sz="1700" b="0" kern="1200" dirty="0">
              <a:latin typeface="+mn-lt"/>
              <a:cs typeface="Arial"/>
            </a:rPr>
            <a:t> para </a:t>
          </a:r>
          <a:r>
            <a:rPr lang="en-US" sz="1700" b="0" kern="1200" dirty="0" err="1">
              <a:latin typeface="+mn-lt"/>
              <a:cs typeface="Arial"/>
            </a:rPr>
            <a:t>recibir</a:t>
          </a:r>
          <a:r>
            <a:rPr lang="en-US" sz="1700" b="0" kern="1200" dirty="0">
              <a:latin typeface="+mn-lt"/>
              <a:cs typeface="Arial"/>
            </a:rPr>
            <a:t>, </a:t>
          </a:r>
          <a:r>
            <a:rPr lang="en-US" sz="1700" b="0" kern="1200" dirty="0" err="1">
              <a:latin typeface="+mn-lt"/>
              <a:cs typeface="Arial"/>
            </a:rPr>
            <a:t>evaluar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remitir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cambios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propuestos</a:t>
          </a:r>
          <a:r>
            <a:rPr lang="en-US" sz="1700" b="0" kern="1200" dirty="0">
              <a:latin typeface="+mn-lt"/>
              <a:cs typeface="Arial"/>
            </a:rPr>
            <a:t> a </a:t>
          </a:r>
          <a:r>
            <a:rPr lang="en-US" sz="1700" b="0" i="1" kern="1200" dirty="0">
              <a:latin typeface="+mn-lt"/>
              <a:cs typeface="Arial"/>
            </a:rPr>
            <a:t>El Libro Grande </a:t>
          </a:r>
          <a:r>
            <a:rPr lang="en-US" sz="1700" b="0" i="1" kern="1200" dirty="0" err="1">
              <a:latin typeface="+mn-lt"/>
              <a:cs typeface="Arial"/>
            </a:rPr>
            <a:t>en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lenguaje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sencillo</a:t>
          </a:r>
          <a:r>
            <a:rPr lang="en-US" sz="1700" b="0" kern="1200" dirty="0">
              <a:latin typeface="+mn-lt"/>
              <a:cs typeface="Arial"/>
            </a:rPr>
            <a:t> al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Literatura</a:t>
          </a:r>
          <a:r>
            <a:rPr lang="en-US" sz="1700" b="0" kern="1200" dirty="0">
              <a:latin typeface="+mn-lt"/>
              <a:cs typeface="Arial"/>
            </a:rPr>
            <a:t> de la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D</a:t>
          </a:r>
          <a:r>
            <a:rPr lang="en-US" sz="1700" b="0" kern="1200" dirty="0">
              <a:latin typeface="+mn-lt"/>
              <a:cs typeface="Arial"/>
            </a:rPr>
            <a:t>: 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se </a:t>
          </a:r>
          <a:r>
            <a:rPr lang="en-US" sz="1700" b="0" kern="1200" dirty="0" err="1">
              <a:latin typeface="+mn-lt"/>
              <a:cs typeface="Arial"/>
            </a:rPr>
            <a:t>aprobara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folleto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revisado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>
              <a:latin typeface="+mn-lt"/>
              <a:cs typeface="Arial"/>
            </a:rPr>
            <a:t>Los Doce Pasos </a:t>
          </a:r>
          <a:r>
            <a:rPr lang="en-US" sz="1700" b="0" i="1" kern="1200" dirty="0" err="1">
              <a:latin typeface="+mn-lt"/>
              <a:cs typeface="Arial"/>
            </a:rPr>
            <a:t>ilustrados</a:t>
          </a:r>
          <a:r>
            <a:rPr lang="en-US" sz="170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E: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se </a:t>
          </a:r>
          <a:r>
            <a:rPr lang="en-US" sz="1700" b="0" kern="1200" dirty="0" err="1">
              <a:latin typeface="+mn-lt"/>
              <a:cs typeface="Arial"/>
            </a:rPr>
            <a:t>aprobara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folleto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revisado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>
              <a:latin typeface="+mn-lt"/>
              <a:cs typeface="Arial"/>
            </a:rPr>
            <a:t>AA para </a:t>
          </a:r>
          <a:r>
            <a:rPr lang="en-US" sz="1700" b="0" i="1" kern="1200" dirty="0" err="1">
              <a:latin typeface="+mn-lt"/>
              <a:cs typeface="Arial"/>
            </a:rPr>
            <a:t>el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nativo</a:t>
          </a:r>
          <a:r>
            <a:rPr lang="en-US" sz="1700" b="0" i="1" kern="1200" dirty="0">
              <a:latin typeface="+mn-lt"/>
              <a:cs typeface="Arial"/>
            </a:rPr>
            <a:t> norteamericano</a:t>
          </a:r>
          <a:r>
            <a:rPr lang="en-US" sz="1700" b="0" kern="1200" dirty="0">
              <a:latin typeface="+mn-lt"/>
              <a:cs typeface="Arial"/>
            </a:rPr>
            <a:t> (</a:t>
          </a:r>
          <a:r>
            <a:rPr lang="en-US" sz="1700" b="0" kern="1200" dirty="0" err="1">
              <a:latin typeface="+mn-lt"/>
              <a:cs typeface="Arial"/>
            </a:rPr>
            <a:t>retitulado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>
              <a:latin typeface="+mn-lt"/>
              <a:cs typeface="Arial"/>
            </a:rPr>
            <a:t>Personas </a:t>
          </a:r>
          <a:r>
            <a:rPr lang="en-US" sz="1700" b="0" i="1" kern="1200" dirty="0" err="1">
              <a:latin typeface="+mn-lt"/>
              <a:cs typeface="Arial"/>
            </a:rPr>
            <a:t>indígenas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en</a:t>
          </a:r>
          <a:r>
            <a:rPr lang="en-US" sz="1700" b="0" i="1" kern="1200" dirty="0">
              <a:latin typeface="+mn-lt"/>
              <a:cs typeface="Arial"/>
            </a:rPr>
            <a:t> AA</a:t>
          </a:r>
          <a:r>
            <a:rPr lang="en-US" sz="1700" b="0" kern="1200" dirty="0">
              <a:latin typeface="+mn-lt"/>
              <a:cs typeface="Arial"/>
            </a:rPr>
            <a:t>).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F: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se </a:t>
          </a:r>
          <a:r>
            <a:rPr lang="en-US" sz="1700" b="0" kern="1200" dirty="0" err="1">
              <a:latin typeface="+mn-lt"/>
              <a:cs typeface="Arial"/>
            </a:rPr>
            <a:t>aprobara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video </a:t>
          </a:r>
          <a:r>
            <a:rPr lang="en-US" sz="1700" b="0" kern="1200" dirty="0" err="1">
              <a:latin typeface="+mn-lt"/>
              <a:cs typeface="Arial"/>
            </a:rPr>
            <a:t>animado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elaborado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kern="1200" dirty="0" err="1">
              <a:latin typeface="+mn-lt"/>
              <a:cs typeface="Arial"/>
            </a:rPr>
            <a:t>folleto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>
              <a:latin typeface="+mn-lt"/>
              <a:cs typeface="Arial"/>
            </a:rPr>
            <a:t>Los Doce </a:t>
          </a:r>
          <a:r>
            <a:rPr lang="en-US" sz="1700" b="0" i="1" kern="1200" dirty="0" err="1">
              <a:latin typeface="+mn-lt"/>
              <a:cs typeface="Arial"/>
            </a:rPr>
            <a:t>Conceptos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ilustrados</a:t>
          </a:r>
          <a:r>
            <a:rPr lang="en-US" sz="170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G: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 se </a:t>
          </a:r>
          <a:r>
            <a:rPr lang="en-US" sz="1700" b="0" kern="1200" dirty="0" err="1">
              <a:latin typeface="+mn-lt"/>
              <a:cs typeface="Arial"/>
            </a:rPr>
            <a:t>aprobaran</a:t>
          </a:r>
          <a:r>
            <a:rPr lang="en-US" sz="1700" b="0" kern="1200" dirty="0">
              <a:latin typeface="+mn-lt"/>
              <a:cs typeface="Arial"/>
            </a:rPr>
            <a:t> las </a:t>
          </a:r>
          <a:r>
            <a:rPr lang="en-US" sz="1700" b="0" kern="1200" dirty="0" err="1">
              <a:latin typeface="+mn-lt"/>
              <a:cs typeface="Arial"/>
            </a:rPr>
            <a:t>revisiones</a:t>
          </a:r>
          <a:r>
            <a:rPr lang="en-US" sz="1700" b="0" kern="1200" dirty="0">
              <a:latin typeface="+mn-lt"/>
              <a:cs typeface="Arial"/>
            </a:rPr>
            <a:t> al </a:t>
          </a:r>
          <a:r>
            <a:rPr lang="en-US" sz="1700" b="0" kern="1200" dirty="0" err="1">
              <a:latin typeface="+mn-lt"/>
              <a:cs typeface="Arial"/>
            </a:rPr>
            <a:t>folleto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Preguntas</a:t>
          </a:r>
          <a:r>
            <a:rPr lang="en-US" sz="1700" b="0" i="1" kern="1200" dirty="0">
              <a:latin typeface="+mn-lt"/>
              <a:cs typeface="Arial"/>
            </a:rPr>
            <a:t> y </a:t>
          </a:r>
          <a:r>
            <a:rPr lang="en-US" sz="1700" b="0" i="1" kern="1200" dirty="0" err="1">
              <a:latin typeface="+mn-lt"/>
              <a:cs typeface="Arial"/>
            </a:rPr>
            <a:t>respuestas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sobre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el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apadrinamiento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kern="1200" dirty="0">
              <a:latin typeface="+mn-lt"/>
              <a:cs typeface="Arial"/>
            </a:rPr>
            <a:t>con </a:t>
          </a:r>
          <a:r>
            <a:rPr lang="en-US" sz="1700" b="0" kern="1200" dirty="0" err="1">
              <a:latin typeface="+mn-lt"/>
              <a:cs typeface="Arial"/>
            </a:rPr>
            <a:t>cambios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menores</a:t>
          </a:r>
          <a:r>
            <a:rPr lang="en-US" sz="1700" b="0" kern="1200" dirty="0">
              <a:latin typeface="+mn-lt"/>
              <a:cs typeface="Arial"/>
            </a:rPr>
            <a:t> a la </a:t>
          </a:r>
          <a:r>
            <a:rPr lang="en-US" sz="1700" b="0" kern="1200" dirty="0" err="1">
              <a:latin typeface="+mn-lt"/>
              <a:cs typeface="Arial"/>
            </a:rPr>
            <a:t>redacción</a:t>
          </a:r>
          <a:r>
            <a:rPr lang="en-US" sz="1700" b="0" kern="1200" dirty="0">
              <a:latin typeface="+mn-lt"/>
              <a:cs typeface="Arial"/>
            </a:rPr>
            <a:t> y al </a:t>
          </a:r>
          <a:r>
            <a:rPr lang="en-US" sz="1700" b="0" kern="1200" dirty="0" err="1">
              <a:latin typeface="+mn-lt"/>
              <a:cs typeface="Arial"/>
            </a:rPr>
            <a:t>formato</a:t>
          </a:r>
          <a:r>
            <a:rPr lang="en-US" sz="1700" b="0" kern="1200" dirty="0">
              <a:latin typeface="+mn-lt"/>
              <a:cs typeface="Arial"/>
            </a:rPr>
            <a:t>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500" b="0" kern="1200" dirty="0">
            <a:latin typeface="+mn-lt"/>
            <a:cs typeface="Arial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500" b="0" kern="1200" dirty="0">
            <a:latin typeface="+mn-lt"/>
            <a:cs typeface="Arial"/>
          </a:endParaRPr>
        </a:p>
      </dsp:txBody>
      <dsp:txXfrm>
        <a:off x="0" y="590887"/>
        <a:ext cx="6636327" cy="499029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29793"/>
          <a:ext cx="7186527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Recomendacións</a:t>
          </a:r>
          <a:r>
            <a:rPr lang="en-US" sz="1600" b="1" kern="1200" dirty="0"/>
            <a:t>:</a:t>
          </a:r>
          <a:endParaRPr lang="en-US" sz="1600" kern="1200" dirty="0"/>
        </a:p>
      </dsp:txBody>
      <dsp:txXfrm>
        <a:off x="25587" y="55380"/>
        <a:ext cx="7135353" cy="472986"/>
      </dsp:txXfrm>
    </dsp:sp>
    <dsp:sp modelId="{32FD11B5-E0B0-6849-BAEE-766B0254554C}">
      <dsp:nvSpPr>
        <dsp:cNvPr id="0" name=""/>
        <dsp:cNvSpPr/>
      </dsp:nvSpPr>
      <dsp:spPr>
        <a:xfrm>
          <a:off x="0" y="553954"/>
          <a:ext cx="7186527" cy="89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C: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la </a:t>
          </a:r>
          <a:r>
            <a:rPr lang="en-US" sz="1450" b="0" kern="1200" dirty="0" err="1">
              <a:latin typeface="+mn-lt"/>
              <a:cs typeface="Arial"/>
            </a:rPr>
            <a:t>publicación</a:t>
          </a:r>
          <a:r>
            <a:rPr lang="en-US" sz="1450" b="0" kern="1200" dirty="0">
              <a:latin typeface="+mn-lt"/>
              <a:cs typeface="Arial"/>
            </a:rPr>
            <a:t> actual Doce Pasos y Doce </a:t>
          </a:r>
          <a:r>
            <a:rPr lang="en-US" sz="1450" b="0" kern="1200" dirty="0" err="1">
              <a:latin typeface="+mn-lt"/>
              <a:cs typeface="Arial"/>
            </a:rPr>
            <a:t>Tradiciones</a:t>
          </a:r>
          <a:r>
            <a:rPr lang="en-US" sz="1450" b="0" kern="1200" dirty="0">
              <a:latin typeface="+mn-lt"/>
              <a:cs typeface="Arial"/>
            </a:rPr>
            <a:t> sea </a:t>
          </a:r>
          <a:r>
            <a:rPr lang="en-US" sz="1450" b="0" kern="1200" dirty="0" err="1">
              <a:latin typeface="+mn-lt"/>
              <a:cs typeface="Arial"/>
            </a:rPr>
            <a:t>ampliada</a:t>
          </a:r>
          <a:r>
            <a:rPr lang="en-US" sz="1450" b="0" kern="1200" dirty="0">
              <a:latin typeface="+mn-lt"/>
              <a:cs typeface="Arial"/>
            </a:rPr>
            <a:t> con la </a:t>
          </a:r>
          <a:r>
            <a:rPr lang="en-US" sz="1450" b="0" kern="1200" dirty="0" err="1">
              <a:latin typeface="+mn-lt"/>
              <a:cs typeface="Arial"/>
            </a:rPr>
            <a:t>inclusión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Doce </a:t>
          </a:r>
          <a:r>
            <a:rPr lang="en-US" sz="1450" b="0" kern="1200" dirty="0" err="1">
              <a:latin typeface="+mn-lt"/>
              <a:cs typeface="Arial"/>
            </a:rPr>
            <a:t>Conceptos</a:t>
          </a:r>
          <a:r>
            <a:rPr lang="en-US" sz="1450" b="0" kern="1200" dirty="0">
              <a:latin typeface="+mn-lt"/>
              <a:cs typeface="Arial"/>
            </a:rPr>
            <a:t> para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servicio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mundial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ensayos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sobre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Doce </a:t>
          </a:r>
          <a:r>
            <a:rPr lang="en-US" sz="1450" b="0" kern="1200" dirty="0" err="1">
              <a:latin typeface="+mn-lt"/>
              <a:cs typeface="Arial"/>
            </a:rPr>
            <a:t>Conceptos</a:t>
          </a:r>
          <a:r>
            <a:rPr lang="en-US" sz="1450" b="0" kern="1200" dirty="0">
              <a:latin typeface="+mn-lt"/>
              <a:cs typeface="Arial"/>
            </a:rPr>
            <a:t> para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servicio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mundial</a:t>
          </a:r>
          <a:r>
            <a:rPr lang="en-US" sz="1450" b="0" kern="1200" dirty="0">
              <a:latin typeface="+mn-lt"/>
              <a:cs typeface="Arial"/>
            </a:rPr>
            <a:t>.	</a:t>
          </a:r>
          <a:endParaRPr lang="en-US" sz="1450" b="0" kern="1200" dirty="0">
            <a:solidFill>
              <a:srgbClr val="FF0000"/>
            </a:solidFill>
            <a:latin typeface="+mn-lt"/>
          </a:endParaRPr>
        </a:p>
        <a:p>
          <a:pPr marL="228600" lvl="2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							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Fracasó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por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mayoría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simple 69/61</a:t>
          </a:r>
          <a:endParaRPr lang="en-US" sz="1450" b="0" kern="1200" dirty="0">
            <a:solidFill>
              <a:srgbClr val="FF0000"/>
            </a:solidFill>
            <a:latin typeface="+mn-lt"/>
          </a:endParaRPr>
        </a:p>
      </dsp:txBody>
      <dsp:txXfrm>
        <a:off x="0" y="553954"/>
        <a:ext cx="7186527" cy="898380"/>
      </dsp:txXfrm>
    </dsp:sp>
    <dsp:sp modelId="{D13EDAB3-2BE6-D646-A09A-E4C34A1AF40F}">
      <dsp:nvSpPr>
        <dsp:cNvPr id="0" name=""/>
        <dsp:cNvSpPr/>
      </dsp:nvSpPr>
      <dsp:spPr>
        <a:xfrm>
          <a:off x="0" y="1452334"/>
          <a:ext cx="7186527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Consideraciones</a:t>
          </a:r>
          <a:r>
            <a:rPr lang="en-US" sz="1600" b="1" kern="1200" dirty="0"/>
            <a:t>:</a:t>
          </a:r>
        </a:p>
      </dsp:txBody>
      <dsp:txXfrm>
        <a:off x="25587" y="1477921"/>
        <a:ext cx="7135353" cy="472986"/>
      </dsp:txXfrm>
    </dsp:sp>
    <dsp:sp modelId="{DA0F0DF9-EBE4-BB4B-A3DA-DE26FB7DD8D9}">
      <dsp:nvSpPr>
        <dsp:cNvPr id="0" name=""/>
        <dsp:cNvSpPr/>
      </dsp:nvSpPr>
      <dsp:spPr>
        <a:xfrm>
          <a:off x="0" y="1976494"/>
          <a:ext cx="7186527" cy="3941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50" b="0" kern="1200" dirty="0"/>
            <a:t>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tuvo</a:t>
          </a:r>
          <a:r>
            <a:rPr lang="en-US" sz="1450" b="0" kern="1200" dirty="0"/>
            <a:t> </a:t>
          </a:r>
          <a:r>
            <a:rPr lang="en-US" sz="1450" b="0" kern="1200" dirty="0" err="1"/>
            <a:t>una</a:t>
          </a:r>
          <a:r>
            <a:rPr lang="en-US" sz="1450" b="0" kern="1200" dirty="0"/>
            <a:t> </a:t>
          </a:r>
          <a:r>
            <a:rPr lang="en-US" sz="1450" b="0" kern="1200" dirty="0" err="1"/>
            <a:t>discusión</a:t>
          </a:r>
          <a:r>
            <a:rPr lang="en-US" sz="1450" b="0" kern="1200" dirty="0"/>
            <a:t> a </a:t>
          </a:r>
          <a:r>
            <a:rPr lang="en-US" sz="1450" b="0" kern="1200" dirty="0" err="1"/>
            <a:t>fondo</a:t>
          </a:r>
          <a:r>
            <a:rPr lang="en-US" sz="1450" b="0" kern="1200" dirty="0"/>
            <a:t> </a:t>
          </a:r>
          <a:r>
            <a:rPr lang="en-US" sz="1450" b="0" kern="1200" dirty="0" err="1"/>
            <a:t>sobre</a:t>
          </a:r>
          <a:r>
            <a:rPr lang="en-US" sz="1450" b="0" kern="1200" dirty="0"/>
            <a:t> </a:t>
          </a:r>
          <a:r>
            <a:rPr lang="en-US" sz="1450" b="0" kern="1200" dirty="0" err="1"/>
            <a:t>el</a:t>
          </a:r>
          <a:r>
            <a:rPr lang="en-US" sz="1450" b="0" kern="1200" dirty="0"/>
            <a:t> </a:t>
          </a:r>
          <a:r>
            <a:rPr lang="en-US" sz="1450" b="0" kern="1200" dirty="0" err="1"/>
            <a:t>informe</a:t>
          </a:r>
          <a:r>
            <a:rPr lang="en-US" sz="1450" b="0" kern="1200" dirty="0"/>
            <a:t> de </a:t>
          </a:r>
          <a:r>
            <a:rPr lang="en-US" sz="1450" b="0" kern="1200" dirty="0" err="1"/>
            <a:t>avance</a:t>
          </a:r>
          <a:r>
            <a:rPr lang="en-US" sz="1450" b="0" kern="1200" dirty="0"/>
            <a:t> y </a:t>
          </a:r>
          <a:r>
            <a:rPr lang="en-US" sz="1450" b="0" kern="1200" dirty="0" err="1"/>
            <a:t>cronograma</a:t>
          </a:r>
          <a:r>
            <a:rPr lang="en-US" sz="1450" b="0" kern="1200" dirty="0"/>
            <a:t> del </a:t>
          </a:r>
          <a:r>
            <a:rPr lang="en-US" sz="1450" b="0" kern="1200" dirty="0" err="1"/>
            <a:t>proyecto</a:t>
          </a:r>
          <a:r>
            <a:rPr lang="en-US" sz="1450" b="0" kern="1200" dirty="0"/>
            <a:t> para </a:t>
          </a:r>
          <a:r>
            <a:rPr lang="en-US" sz="1450" b="0" kern="1200" dirty="0" err="1"/>
            <a:t>desarrollar</a:t>
          </a:r>
          <a:r>
            <a:rPr lang="en-US" sz="1450" b="0" kern="1200" dirty="0"/>
            <a:t> la </a:t>
          </a:r>
          <a:r>
            <a:rPr lang="en-US" sz="1450" b="0" kern="1200" dirty="0" err="1"/>
            <a:t>cuarta</a:t>
          </a:r>
          <a:r>
            <a:rPr lang="en-US" sz="1450" b="0" kern="1200" dirty="0"/>
            <a:t> </a:t>
          </a:r>
          <a:r>
            <a:rPr lang="en-US" sz="1450" b="0" kern="1200" dirty="0" err="1"/>
            <a:t>edición</a:t>
          </a:r>
          <a:r>
            <a:rPr lang="en-US" sz="1450" b="0" kern="1200" dirty="0"/>
            <a:t> del </a:t>
          </a:r>
          <a:r>
            <a:rPr lang="en-US" sz="1450" b="0" kern="1200" dirty="0" err="1"/>
            <a:t>libro</a:t>
          </a:r>
          <a:r>
            <a:rPr lang="en-US" sz="1450" b="0" kern="1200" dirty="0"/>
            <a:t> </a:t>
          </a:r>
          <a:r>
            <a:rPr lang="en-US" sz="1450" b="0" i="1" kern="1200" dirty="0" err="1"/>
            <a:t>Alcohólicos</a:t>
          </a:r>
          <a:r>
            <a:rPr lang="en-US" sz="1450" b="0" i="1" kern="1200" dirty="0"/>
            <a:t> </a:t>
          </a:r>
          <a:r>
            <a:rPr lang="en-US" sz="1450" b="0" i="1" kern="1200" dirty="0" err="1"/>
            <a:t>Anónimos</a:t>
          </a:r>
          <a:r>
            <a:rPr lang="en-US" sz="1450" b="0" i="1" kern="1200" dirty="0"/>
            <a:t> </a:t>
          </a:r>
          <a:r>
            <a:rPr lang="en-US" sz="1450" b="0" kern="1200" dirty="0" err="1"/>
            <a:t>en</a:t>
          </a:r>
          <a:r>
            <a:rPr lang="en-US" sz="1450" b="0" kern="1200" dirty="0"/>
            <a:t> </a:t>
          </a:r>
          <a:r>
            <a:rPr lang="en-US" sz="1450" b="0" kern="1200" dirty="0" err="1"/>
            <a:t>español</a:t>
          </a:r>
          <a:r>
            <a:rPr lang="en-US" sz="1450" b="0" kern="1200" dirty="0"/>
            <a:t>. 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solicitó</a:t>
          </a:r>
          <a:r>
            <a:rPr lang="en-US" sz="1450" b="0" kern="1200" dirty="0"/>
            <a:t> que se </a:t>
          </a:r>
          <a:r>
            <a:rPr lang="en-US" sz="1450" b="0" kern="1200" dirty="0" err="1"/>
            <a:t>presente</a:t>
          </a:r>
          <a:r>
            <a:rPr lang="en-US" sz="1450" b="0" kern="1200" dirty="0"/>
            <a:t> un </a:t>
          </a:r>
          <a:r>
            <a:rPr lang="en-US" sz="1450" b="0" kern="1200" dirty="0" err="1"/>
            <a:t>informe</a:t>
          </a:r>
          <a:r>
            <a:rPr lang="en-US" sz="1450" b="0" kern="1200" dirty="0"/>
            <a:t> de </a:t>
          </a:r>
          <a:r>
            <a:rPr lang="en-US" sz="1450" b="0" kern="1200" dirty="0" err="1"/>
            <a:t>avance</a:t>
          </a:r>
          <a:r>
            <a:rPr lang="en-US" sz="1450" b="0" kern="1200" dirty="0"/>
            <a:t> o </a:t>
          </a:r>
          <a:r>
            <a:rPr lang="en-US" sz="1450" b="0" kern="1200" dirty="0" err="1"/>
            <a:t>manuscrito</a:t>
          </a:r>
          <a:r>
            <a:rPr lang="en-US" sz="1450" b="0" kern="1200" dirty="0"/>
            <a:t> al </a:t>
          </a:r>
          <a:r>
            <a:rPr lang="en-US" sz="1450" b="0" kern="1200" dirty="0" err="1"/>
            <a:t>comité</a:t>
          </a:r>
          <a:r>
            <a:rPr lang="en-US" sz="1450" b="0" kern="1200" dirty="0"/>
            <a:t> de </a:t>
          </a:r>
          <a:r>
            <a:rPr lang="en-US" sz="1450" b="0" kern="1200" dirty="0" err="1"/>
            <a:t>Literatura</a:t>
          </a:r>
          <a:r>
            <a:rPr lang="en-US" sz="1450" b="0" kern="1200" dirty="0"/>
            <a:t> de la </a:t>
          </a:r>
          <a:r>
            <a:rPr lang="en-US" sz="1450" b="0" kern="1200" dirty="0" err="1"/>
            <a:t>conferencia</a:t>
          </a:r>
          <a:r>
            <a:rPr lang="en-US" sz="1450" b="0" kern="1200" dirty="0"/>
            <a:t> de 2026.</a:t>
          </a:r>
          <a:endParaRPr lang="en-US" sz="1450" b="0" kern="1200" dirty="0">
            <a:solidFill>
              <a:srgbClr val="FF0000"/>
            </a:solidFill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50" b="0" kern="1200" dirty="0"/>
            <a:t>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tuvo</a:t>
          </a:r>
          <a:r>
            <a:rPr lang="en-US" sz="1450" b="0" kern="1200" dirty="0"/>
            <a:t> </a:t>
          </a:r>
          <a:r>
            <a:rPr lang="en-US" sz="1450" b="0" kern="1200" dirty="0" err="1"/>
            <a:t>una</a:t>
          </a:r>
          <a:r>
            <a:rPr lang="en-US" sz="1450" b="0" kern="1200" dirty="0"/>
            <a:t> </a:t>
          </a:r>
          <a:r>
            <a:rPr lang="en-US" sz="1450" b="0" kern="1200" dirty="0" err="1"/>
            <a:t>discusión</a:t>
          </a:r>
          <a:r>
            <a:rPr lang="en-US" sz="1450" b="0" kern="1200" dirty="0"/>
            <a:t> </a:t>
          </a:r>
          <a:r>
            <a:rPr lang="en-US" sz="1450" b="0" kern="1200" dirty="0" err="1"/>
            <a:t>concienzuda</a:t>
          </a:r>
          <a:r>
            <a:rPr lang="en-US" sz="1450" b="0" kern="1200" dirty="0"/>
            <a:t> </a:t>
          </a:r>
          <a:r>
            <a:rPr lang="en-US" sz="1450" b="0" kern="1200" dirty="0" err="1"/>
            <a:t>acerca</a:t>
          </a:r>
          <a:r>
            <a:rPr lang="en-US" sz="1450" b="0" kern="1200" dirty="0"/>
            <a:t> del </a:t>
          </a:r>
          <a:r>
            <a:rPr lang="en-US" sz="1450" b="0" kern="1200" dirty="0" err="1"/>
            <a:t>informe</a:t>
          </a:r>
          <a:r>
            <a:rPr lang="en-US" sz="1450" b="0" kern="1200" dirty="0"/>
            <a:t> de </a:t>
          </a:r>
          <a:r>
            <a:rPr lang="en-US" sz="1450" b="0" kern="1200" dirty="0" err="1"/>
            <a:t>avance</a:t>
          </a:r>
          <a:r>
            <a:rPr lang="en-US" sz="1450" b="0" kern="1200" dirty="0"/>
            <a:t> y </a:t>
          </a:r>
          <a:r>
            <a:rPr lang="en-US" sz="1450" b="0" kern="1200" dirty="0" err="1"/>
            <a:t>cronograma</a:t>
          </a:r>
          <a:r>
            <a:rPr lang="en-US" sz="1450" b="0" kern="1200" dirty="0"/>
            <a:t> del </a:t>
          </a:r>
          <a:r>
            <a:rPr lang="en-US" sz="1450" b="0" kern="1200" dirty="0" err="1"/>
            <a:t>proyecto</a:t>
          </a:r>
          <a:r>
            <a:rPr lang="en-US" sz="1450" b="0" kern="1200" dirty="0"/>
            <a:t> para </a:t>
          </a:r>
          <a:r>
            <a:rPr lang="en-US" sz="1450" b="0" kern="1200" dirty="0" err="1"/>
            <a:t>desarrollar</a:t>
          </a:r>
          <a:r>
            <a:rPr lang="en-US" sz="1450" b="0" kern="1200" dirty="0"/>
            <a:t> </a:t>
          </a:r>
          <a:r>
            <a:rPr lang="en-US" sz="1450" b="0" kern="1200" dirty="0" err="1"/>
            <a:t>una</a:t>
          </a:r>
          <a:r>
            <a:rPr lang="en-US" sz="1450" b="0" kern="1200" dirty="0"/>
            <a:t> quinta </a:t>
          </a:r>
          <a:r>
            <a:rPr lang="en-US" sz="1450" b="0" kern="1200" dirty="0" err="1"/>
            <a:t>edición</a:t>
          </a:r>
          <a:r>
            <a:rPr lang="en-US" sz="1450" b="0" kern="1200" dirty="0"/>
            <a:t> del </a:t>
          </a:r>
          <a:r>
            <a:rPr lang="en-US" sz="1450" b="0" kern="1200" dirty="0" err="1"/>
            <a:t>libro</a:t>
          </a:r>
          <a:r>
            <a:rPr lang="en-US" sz="1450" b="0" kern="1200" dirty="0"/>
            <a:t> </a:t>
          </a:r>
          <a:r>
            <a:rPr lang="en-US" sz="1450" b="0" i="1" kern="1200" dirty="0" err="1"/>
            <a:t>Alcohólicos</a:t>
          </a:r>
          <a:r>
            <a:rPr lang="en-US" sz="1450" b="0" i="1" kern="1200" dirty="0"/>
            <a:t> </a:t>
          </a:r>
          <a:r>
            <a:rPr lang="en-US" sz="1450" b="0" i="1" kern="1200" dirty="0" err="1"/>
            <a:t>Anónimos</a:t>
          </a:r>
          <a:r>
            <a:rPr lang="en-US" sz="1450" b="0" kern="1200" dirty="0"/>
            <a:t>. 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solicitó</a:t>
          </a:r>
          <a:r>
            <a:rPr lang="en-US" sz="1450" b="0" kern="1200" dirty="0"/>
            <a:t> que se </a:t>
          </a:r>
          <a:r>
            <a:rPr lang="en-US" sz="1450" b="0" kern="1200" dirty="0" err="1"/>
            <a:t>presente</a:t>
          </a:r>
          <a:r>
            <a:rPr lang="en-US" sz="1450" b="0" kern="1200" dirty="0"/>
            <a:t> un </a:t>
          </a:r>
          <a:r>
            <a:rPr lang="en-US" sz="1450" b="0" kern="1200" dirty="0" err="1"/>
            <a:t>informe</a:t>
          </a:r>
          <a:r>
            <a:rPr lang="en-US" sz="1450" b="0" kern="1200" dirty="0"/>
            <a:t> de </a:t>
          </a:r>
          <a:r>
            <a:rPr lang="en-US" sz="1450" b="0" kern="1200" dirty="0" err="1"/>
            <a:t>avance</a:t>
          </a:r>
          <a:r>
            <a:rPr lang="en-US" sz="1450" b="0" kern="1200" dirty="0"/>
            <a:t> o </a:t>
          </a:r>
          <a:r>
            <a:rPr lang="en-US" sz="1450" b="0" kern="1200" dirty="0" err="1"/>
            <a:t>manuscrito</a:t>
          </a:r>
          <a:r>
            <a:rPr lang="en-US" sz="1450" b="0" kern="1200" dirty="0"/>
            <a:t> al </a:t>
          </a:r>
          <a:r>
            <a:rPr lang="en-US" sz="1450" b="0" kern="1200" dirty="0" err="1"/>
            <a:t>comité</a:t>
          </a:r>
          <a:r>
            <a:rPr lang="en-US" sz="1450" b="0" kern="1200" dirty="0"/>
            <a:t> de </a:t>
          </a:r>
          <a:r>
            <a:rPr lang="en-US" sz="1450" b="0" kern="1200" dirty="0" err="1"/>
            <a:t>Literatura</a:t>
          </a:r>
          <a:r>
            <a:rPr lang="en-US" sz="1450" b="0" kern="1200" dirty="0"/>
            <a:t> de la </a:t>
          </a:r>
          <a:r>
            <a:rPr lang="en-US" sz="1450" b="0" kern="1200" dirty="0" err="1"/>
            <a:t>conferencia</a:t>
          </a:r>
          <a:r>
            <a:rPr lang="en-US" sz="1450" b="0" kern="1200" dirty="0"/>
            <a:t> de 2026.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50" b="0" kern="1200" dirty="0"/>
            <a:t>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revisó</a:t>
          </a:r>
          <a:r>
            <a:rPr lang="en-US" sz="1450" b="0" kern="1200" dirty="0"/>
            <a:t> </a:t>
          </a:r>
          <a:r>
            <a:rPr lang="en-US" sz="1450" b="0" kern="1200" dirty="0" err="1"/>
            <a:t>el</a:t>
          </a:r>
          <a:r>
            <a:rPr lang="en-US" sz="1450" b="0" kern="1200" dirty="0"/>
            <a:t> </a:t>
          </a:r>
          <a:r>
            <a:rPr lang="en-US" sz="1450" b="0" kern="1200" dirty="0" err="1"/>
            <a:t>informe</a:t>
          </a:r>
          <a:r>
            <a:rPr lang="en-US" sz="1450" b="0" kern="1200" dirty="0"/>
            <a:t> de </a:t>
          </a:r>
          <a:r>
            <a:rPr lang="en-US" sz="1450" b="0" kern="1200" dirty="0" err="1"/>
            <a:t>avance</a:t>
          </a:r>
          <a:r>
            <a:rPr lang="en-US" sz="1450" b="0" kern="1200" dirty="0"/>
            <a:t> </a:t>
          </a:r>
          <a:r>
            <a:rPr lang="en-US" sz="1450" b="0" kern="1200" dirty="0" err="1"/>
            <a:t>sobre</a:t>
          </a:r>
          <a:r>
            <a:rPr lang="en-US" sz="1450" b="0" kern="1200" dirty="0"/>
            <a:t> </a:t>
          </a:r>
          <a:r>
            <a:rPr lang="en-US" sz="1450" b="0" kern="1200" dirty="0" err="1"/>
            <a:t>el</a:t>
          </a:r>
          <a:r>
            <a:rPr lang="en-US" sz="1450" b="0" kern="1200" dirty="0"/>
            <a:t> </a:t>
          </a:r>
          <a:r>
            <a:rPr lang="en-US" sz="1450" b="0" kern="1200" dirty="0" err="1"/>
            <a:t>desarrollo</a:t>
          </a:r>
          <a:r>
            <a:rPr lang="en-US" sz="1450" b="0" kern="1200" dirty="0"/>
            <a:t> de un </a:t>
          </a:r>
          <a:r>
            <a:rPr lang="en-US" sz="1450" b="0" kern="1200" dirty="0" err="1"/>
            <a:t>folleto</a:t>
          </a:r>
          <a:r>
            <a:rPr lang="en-US" sz="1450" b="0" kern="1200" dirty="0"/>
            <a:t> para </a:t>
          </a:r>
          <a:r>
            <a:rPr lang="en-US" sz="1450" b="0" kern="1200" dirty="0" err="1"/>
            <a:t>el</a:t>
          </a:r>
          <a:r>
            <a:rPr lang="en-US" sz="1450" b="0" kern="1200" dirty="0"/>
            <a:t> </a:t>
          </a:r>
          <a:r>
            <a:rPr lang="en-US" sz="1450" b="0" kern="1200" dirty="0" err="1"/>
            <a:t>alcohólico</a:t>
          </a:r>
          <a:r>
            <a:rPr lang="en-US" sz="1450" b="0" kern="1200" dirty="0"/>
            <a:t> </a:t>
          </a:r>
          <a:r>
            <a:rPr lang="en-US" sz="1450" b="0" kern="1200" dirty="0" err="1"/>
            <a:t>asiático</a:t>
          </a:r>
          <a:r>
            <a:rPr lang="en-US" sz="1450" b="0" kern="1200" dirty="0"/>
            <a:t> y </a:t>
          </a:r>
          <a:r>
            <a:rPr lang="en-US" sz="1450" b="0" kern="1200" dirty="0" err="1"/>
            <a:t>asiaticoamericano</a:t>
          </a:r>
          <a:r>
            <a:rPr lang="en-US" sz="1450" b="0" kern="1200" dirty="0"/>
            <a:t>, y </a:t>
          </a:r>
          <a:r>
            <a:rPr lang="en-US" sz="1450" b="0" kern="1200" dirty="0" err="1"/>
            <a:t>solicitó</a:t>
          </a:r>
          <a:r>
            <a:rPr lang="en-US" sz="1450" b="0" kern="1200" dirty="0"/>
            <a:t> que se </a:t>
          </a:r>
          <a:r>
            <a:rPr lang="en-US" sz="1450" b="0" kern="1200" dirty="0" err="1"/>
            <a:t>presente</a:t>
          </a:r>
          <a:r>
            <a:rPr lang="en-US" sz="1450" b="0" kern="1200" dirty="0"/>
            <a:t> un </a:t>
          </a:r>
          <a:r>
            <a:rPr lang="en-US" sz="1450" b="0" kern="1200" dirty="0" err="1"/>
            <a:t>informe</a:t>
          </a:r>
          <a:r>
            <a:rPr lang="en-US" sz="1450" b="0" kern="1200" dirty="0"/>
            <a:t> de </a:t>
          </a:r>
          <a:r>
            <a:rPr lang="en-US" sz="1450" b="0" kern="1200" dirty="0" err="1"/>
            <a:t>avance</a:t>
          </a:r>
          <a:r>
            <a:rPr lang="en-US" sz="1450" b="0" kern="1200" dirty="0"/>
            <a:t> o un </a:t>
          </a:r>
          <a:r>
            <a:rPr lang="en-US" sz="1450" b="0" kern="1200" dirty="0" err="1"/>
            <a:t>borrador</a:t>
          </a:r>
          <a:r>
            <a:rPr lang="en-US" sz="1450" b="0" kern="1200" dirty="0"/>
            <a:t> del </a:t>
          </a:r>
          <a:r>
            <a:rPr lang="en-US" sz="1450" b="0" kern="1200" dirty="0" err="1"/>
            <a:t>manuscrito</a:t>
          </a:r>
          <a:r>
            <a:rPr lang="en-US" sz="1450" b="0" kern="1200" dirty="0"/>
            <a:t> al </a:t>
          </a:r>
          <a:r>
            <a:rPr lang="en-US" sz="1450" b="0" kern="1200" dirty="0" err="1"/>
            <a:t>comité</a:t>
          </a:r>
          <a:r>
            <a:rPr lang="en-US" sz="1450" b="0" kern="1200" dirty="0"/>
            <a:t> de </a:t>
          </a:r>
          <a:r>
            <a:rPr lang="en-US" sz="1450" b="0" kern="1200" dirty="0" err="1"/>
            <a:t>Literatura</a:t>
          </a:r>
          <a:r>
            <a:rPr lang="en-US" sz="1450" b="0" kern="1200" dirty="0"/>
            <a:t> de la </a:t>
          </a:r>
          <a:r>
            <a:rPr lang="en-US" sz="1450" b="0" kern="1200" dirty="0" err="1"/>
            <a:t>conferencia</a:t>
          </a:r>
          <a:r>
            <a:rPr lang="en-US" sz="1450" b="0" kern="1200" dirty="0"/>
            <a:t> de 2026.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50" b="0" kern="1200" dirty="0"/>
            <a:t>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discutió</a:t>
          </a:r>
          <a:r>
            <a:rPr lang="en-US" sz="1450" b="0" kern="1200" dirty="0"/>
            <a:t> la </a:t>
          </a:r>
          <a:r>
            <a:rPr lang="en-US" sz="1450" b="0" kern="1200" dirty="0" err="1"/>
            <a:t>necesidad</a:t>
          </a:r>
          <a:r>
            <a:rPr lang="en-US" sz="1450" b="0" kern="1200" dirty="0"/>
            <a:t> de </a:t>
          </a:r>
          <a:r>
            <a:rPr lang="en-US" sz="1450" b="0" kern="1200" dirty="0" err="1"/>
            <a:t>contar</a:t>
          </a:r>
          <a:r>
            <a:rPr lang="en-US" sz="1450" b="0" kern="1200" dirty="0"/>
            <a:t> con </a:t>
          </a:r>
          <a:r>
            <a:rPr lang="en-US" sz="1450" b="0" kern="1200" dirty="0" err="1"/>
            <a:t>literatura</a:t>
          </a:r>
          <a:r>
            <a:rPr lang="en-US" sz="1450" b="0" kern="1200" dirty="0"/>
            <a:t> </a:t>
          </a:r>
          <a:r>
            <a:rPr lang="en-US" sz="1450" b="0" kern="1200" dirty="0" err="1"/>
            <a:t>en</a:t>
          </a:r>
          <a:r>
            <a:rPr lang="en-US" sz="1450" b="0" kern="1200" dirty="0"/>
            <a:t> </a:t>
          </a:r>
          <a:r>
            <a:rPr lang="en-US" sz="1450" b="0" kern="1200" dirty="0" err="1"/>
            <a:t>lenguaje</a:t>
          </a:r>
          <a:r>
            <a:rPr lang="en-US" sz="1450" b="0" kern="1200" dirty="0"/>
            <a:t> </a:t>
          </a:r>
          <a:r>
            <a:rPr lang="en-US" sz="1450" b="0" kern="1200" dirty="0" err="1"/>
            <a:t>sencillo</a:t>
          </a:r>
          <a:r>
            <a:rPr lang="en-US" sz="1450" b="0" kern="1200" dirty="0"/>
            <a:t> </a:t>
          </a:r>
          <a:r>
            <a:rPr lang="en-US" sz="1450" b="0" kern="1200" dirty="0" err="1"/>
            <a:t>en</a:t>
          </a:r>
          <a:r>
            <a:rPr lang="en-US" sz="1450" b="0" kern="1200" dirty="0"/>
            <a:t> </a:t>
          </a:r>
          <a:r>
            <a:rPr lang="en-US" sz="1450" b="0" kern="1200" dirty="0" err="1"/>
            <a:t>español</a:t>
          </a:r>
          <a:r>
            <a:rPr lang="en-US" sz="1450" b="0" kern="1200" dirty="0"/>
            <a:t> y </a:t>
          </a:r>
          <a:r>
            <a:rPr lang="en-US" sz="1450" b="0" kern="1200" dirty="0" err="1"/>
            <a:t>francés</a:t>
          </a:r>
          <a:r>
            <a:rPr lang="en-US" sz="1450" b="0" kern="1200" dirty="0"/>
            <a:t>, y </a:t>
          </a:r>
          <a:r>
            <a:rPr lang="en-US" sz="1450" b="1" kern="1200" dirty="0">
              <a:solidFill>
                <a:srgbClr val="FF0000"/>
              </a:solidFill>
            </a:rPr>
            <a:t>no </a:t>
          </a:r>
          <a:r>
            <a:rPr lang="en-US" sz="1450" b="1" kern="1200" dirty="0" err="1">
              <a:solidFill>
                <a:srgbClr val="FF0000"/>
              </a:solidFill>
            </a:rPr>
            <a:t>adoptó</a:t>
          </a:r>
          <a:r>
            <a:rPr lang="en-US" sz="1450" b="1" kern="1200" dirty="0">
              <a:solidFill>
                <a:srgbClr val="FF0000"/>
              </a:solidFill>
            </a:rPr>
            <a:t> </a:t>
          </a:r>
          <a:r>
            <a:rPr lang="en-US" sz="1450" b="1" kern="1200" dirty="0" err="1">
              <a:solidFill>
                <a:srgbClr val="FF0000"/>
              </a:solidFill>
            </a:rPr>
            <a:t>ninguna</a:t>
          </a:r>
          <a:r>
            <a:rPr lang="en-US" sz="1450" b="1" kern="1200" dirty="0">
              <a:solidFill>
                <a:srgbClr val="FF0000"/>
              </a:solidFill>
            </a:rPr>
            <a:t> </a:t>
          </a:r>
          <a:r>
            <a:rPr lang="en-US" sz="1450" b="1" kern="1200" dirty="0" err="1">
              <a:solidFill>
                <a:srgbClr val="FF0000"/>
              </a:solidFill>
            </a:rPr>
            <a:t>medida</a:t>
          </a:r>
          <a:r>
            <a:rPr lang="en-US" sz="1450" b="0" kern="1200" dirty="0"/>
            <a:t>. 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espera</a:t>
          </a:r>
          <a:r>
            <a:rPr lang="en-US" sz="1450" b="0" kern="1200" dirty="0"/>
            <a:t> que la </a:t>
          </a:r>
          <a:r>
            <a:rPr lang="en-US" sz="1450" b="0" kern="1200" dirty="0" err="1"/>
            <a:t>estructura</a:t>
          </a:r>
          <a:r>
            <a:rPr lang="en-US" sz="1450" b="0" kern="1200" dirty="0"/>
            <a:t> de </a:t>
          </a:r>
          <a:r>
            <a:rPr lang="en-US" sz="1450" b="0" kern="1200" dirty="0" err="1"/>
            <a:t>servicio</a:t>
          </a:r>
          <a:r>
            <a:rPr lang="en-US" sz="1450" b="0" kern="1200" dirty="0"/>
            <a:t> se </a:t>
          </a:r>
          <a:r>
            <a:rPr lang="en-US" sz="1450" b="0" kern="1200" dirty="0" err="1"/>
            <a:t>exprese</a:t>
          </a:r>
          <a:r>
            <a:rPr lang="en-US" sz="1450" b="0" kern="1200" dirty="0"/>
            <a:t> </a:t>
          </a:r>
          <a:r>
            <a:rPr lang="en-US" sz="1450" b="0" kern="1200" dirty="0" err="1"/>
            <a:t>más</a:t>
          </a:r>
          <a:r>
            <a:rPr lang="en-US" sz="1450" b="0" kern="1200" dirty="0"/>
            <a:t> </a:t>
          </a:r>
          <a:r>
            <a:rPr lang="en-US" sz="1450" b="0" kern="1200" dirty="0" err="1"/>
            <a:t>sobre</a:t>
          </a:r>
          <a:r>
            <a:rPr lang="en-US" sz="1450" b="0" kern="1200" dirty="0"/>
            <a:t> </a:t>
          </a:r>
          <a:r>
            <a:rPr lang="en-US" sz="1450" b="0" kern="1200" dirty="0" err="1"/>
            <a:t>esta</a:t>
          </a:r>
          <a:r>
            <a:rPr lang="en-US" sz="1450" b="0" kern="1200" dirty="0"/>
            <a:t> </a:t>
          </a:r>
          <a:r>
            <a:rPr lang="en-US" sz="1450" b="0" kern="1200" dirty="0" err="1"/>
            <a:t>necesidad</a:t>
          </a:r>
          <a:r>
            <a:rPr lang="en-US" sz="1450" b="0" kern="1200" dirty="0"/>
            <a:t>.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50" b="0" kern="1200" dirty="0"/>
            <a:t>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discutió</a:t>
          </a:r>
          <a:r>
            <a:rPr lang="en-US" sz="1450" b="0" kern="1200" dirty="0"/>
            <a:t> la </a:t>
          </a:r>
          <a:r>
            <a:rPr lang="en-US" sz="1450" b="0" kern="1200" dirty="0" err="1"/>
            <a:t>necesidad</a:t>
          </a:r>
          <a:r>
            <a:rPr lang="en-US" sz="1450" b="0" kern="1200" dirty="0"/>
            <a:t> de que se </a:t>
          </a:r>
          <a:r>
            <a:rPr lang="en-US" sz="1450" b="0" kern="1200" dirty="0" err="1"/>
            <a:t>desarrolle</a:t>
          </a:r>
          <a:r>
            <a:rPr lang="en-US" sz="1450" b="0" kern="1200" dirty="0"/>
            <a:t> </a:t>
          </a:r>
          <a:r>
            <a:rPr lang="en-US" sz="1450" b="0" kern="1200" dirty="0" err="1"/>
            <a:t>una</a:t>
          </a:r>
          <a:r>
            <a:rPr lang="en-US" sz="1450" b="0" kern="1200" dirty="0"/>
            <a:t> </a:t>
          </a:r>
          <a:r>
            <a:rPr lang="en-US" sz="1450" b="0" kern="1200" dirty="0" err="1"/>
            <a:t>aplicación</a:t>
          </a:r>
          <a:r>
            <a:rPr lang="en-US" sz="1450" b="0" kern="1200" dirty="0"/>
            <a:t> para la </a:t>
          </a:r>
          <a:r>
            <a:rPr lang="en-US" sz="1450" b="0" kern="1200" dirty="0" err="1"/>
            <a:t>venta</a:t>
          </a:r>
          <a:r>
            <a:rPr lang="en-US" sz="1450" b="0" kern="1200" dirty="0"/>
            <a:t> de </a:t>
          </a:r>
          <a:r>
            <a:rPr lang="en-US" sz="1450" b="0" kern="1200" dirty="0" err="1"/>
            <a:t>literatura</a:t>
          </a:r>
          <a:r>
            <a:rPr lang="en-US" sz="1450" b="0" kern="1200" dirty="0"/>
            <a:t> digital, y </a:t>
          </a:r>
          <a:r>
            <a:rPr lang="en-US" sz="1450" b="1" kern="1200" dirty="0">
              <a:solidFill>
                <a:srgbClr val="FF0000"/>
              </a:solidFill>
            </a:rPr>
            <a:t>no </a:t>
          </a:r>
          <a:r>
            <a:rPr lang="en-US" sz="1450" b="1" kern="1200" dirty="0" err="1">
              <a:solidFill>
                <a:srgbClr val="FF0000"/>
              </a:solidFill>
            </a:rPr>
            <a:t>adoptó</a:t>
          </a:r>
          <a:r>
            <a:rPr lang="en-US" sz="1450" b="1" kern="1200" dirty="0">
              <a:solidFill>
                <a:srgbClr val="FF0000"/>
              </a:solidFill>
            </a:rPr>
            <a:t> </a:t>
          </a:r>
          <a:r>
            <a:rPr lang="en-US" sz="1450" b="1" kern="1200" dirty="0" err="1">
              <a:solidFill>
                <a:srgbClr val="FF0000"/>
              </a:solidFill>
            </a:rPr>
            <a:t>ninguna</a:t>
          </a:r>
          <a:r>
            <a:rPr lang="en-US" sz="1450" b="1" kern="1200" dirty="0">
              <a:solidFill>
                <a:srgbClr val="FF0000"/>
              </a:solidFill>
            </a:rPr>
            <a:t> </a:t>
          </a:r>
          <a:r>
            <a:rPr lang="en-US" sz="1450" b="1" kern="1200" dirty="0" err="1">
              <a:solidFill>
                <a:srgbClr val="FF0000"/>
              </a:solidFill>
            </a:rPr>
            <a:t>medida</a:t>
          </a:r>
          <a:r>
            <a:rPr lang="en-US" sz="1450" b="0" kern="1200" dirty="0"/>
            <a:t>. El </a:t>
          </a:r>
          <a:r>
            <a:rPr lang="en-US" sz="1450" b="0" kern="1200" dirty="0" err="1"/>
            <a:t>comité</a:t>
          </a:r>
          <a:r>
            <a:rPr lang="en-US" sz="1450" b="0" kern="1200" dirty="0"/>
            <a:t> </a:t>
          </a:r>
          <a:r>
            <a:rPr lang="en-US" sz="1450" b="0" kern="1200" dirty="0" err="1"/>
            <a:t>espera</a:t>
          </a:r>
          <a:r>
            <a:rPr lang="en-US" sz="1450" b="0" kern="1200" dirty="0"/>
            <a:t> que la </a:t>
          </a:r>
          <a:r>
            <a:rPr lang="en-US" sz="1450" b="0" kern="1200" dirty="0" err="1"/>
            <a:t>estructura</a:t>
          </a:r>
          <a:r>
            <a:rPr lang="en-US" sz="1450" b="0" kern="1200" dirty="0"/>
            <a:t> de </a:t>
          </a:r>
          <a:r>
            <a:rPr lang="en-US" sz="1450" b="0" kern="1200" dirty="0" err="1"/>
            <a:t>servicio</a:t>
          </a:r>
          <a:r>
            <a:rPr lang="en-US" sz="1450" b="0" kern="1200" dirty="0"/>
            <a:t> </a:t>
          </a:r>
          <a:r>
            <a:rPr lang="en-US" sz="1450" b="0" kern="1200" dirty="0" err="1"/>
            <a:t>brinde</a:t>
          </a:r>
          <a:r>
            <a:rPr lang="en-US" sz="1450" b="0" kern="1200" dirty="0"/>
            <a:t> </a:t>
          </a:r>
          <a:r>
            <a:rPr lang="en-US" sz="1450" b="0" kern="1200" dirty="0" err="1"/>
            <a:t>más</a:t>
          </a:r>
          <a:r>
            <a:rPr lang="en-US" sz="1450" b="0" kern="1200" dirty="0"/>
            <a:t> </a:t>
          </a:r>
          <a:r>
            <a:rPr lang="en-US" sz="1450" b="0" kern="1200" dirty="0" err="1"/>
            <a:t>información</a:t>
          </a:r>
          <a:r>
            <a:rPr lang="en-US" sz="1450" b="0" kern="1200" dirty="0"/>
            <a:t> </a:t>
          </a:r>
          <a:r>
            <a:rPr lang="en-US" sz="1450" b="0" kern="1200" dirty="0" err="1"/>
            <a:t>sobre</a:t>
          </a:r>
          <a:r>
            <a:rPr lang="en-US" sz="1450" b="0" kern="1200" dirty="0"/>
            <a:t> </a:t>
          </a:r>
          <a:r>
            <a:rPr lang="en-US" sz="1450" b="0" kern="1200" dirty="0" err="1"/>
            <a:t>iniciativas</a:t>
          </a:r>
          <a:r>
            <a:rPr lang="en-US" sz="1450" b="0" kern="1200" dirty="0"/>
            <a:t> </a:t>
          </a:r>
          <a:r>
            <a:rPr lang="en-US" sz="1450" b="0" kern="1200" dirty="0" err="1"/>
            <a:t>actuales</a:t>
          </a:r>
          <a:r>
            <a:rPr lang="en-US" sz="1450" b="0" kern="1200" dirty="0"/>
            <a:t> y que </a:t>
          </a:r>
          <a:r>
            <a:rPr lang="en-US" sz="1450" b="0" kern="1200" dirty="0" err="1"/>
            <a:t>comparta</a:t>
          </a:r>
          <a:r>
            <a:rPr lang="en-US" sz="1450" b="0" kern="1200" dirty="0"/>
            <a:t> </a:t>
          </a:r>
          <a:r>
            <a:rPr lang="en-US" sz="1450" b="0" kern="1200" dirty="0" err="1"/>
            <a:t>más</a:t>
          </a:r>
          <a:r>
            <a:rPr lang="en-US" sz="1450" b="0" kern="1200" dirty="0"/>
            <a:t> al </a:t>
          </a:r>
          <a:r>
            <a:rPr lang="en-US" sz="1450" b="0" kern="1200" dirty="0" err="1"/>
            <a:t>respecto</a:t>
          </a:r>
          <a:r>
            <a:rPr lang="en-US" sz="1450" b="0" kern="1200" dirty="0"/>
            <a:t>.</a:t>
          </a:r>
        </a:p>
      </dsp:txBody>
      <dsp:txXfrm>
        <a:off x="0" y="1976494"/>
        <a:ext cx="7186527" cy="3941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A9935-A5BB-194B-ABBA-DE70AA759618}">
      <dsp:nvSpPr>
        <dsp:cNvPr id="0" name=""/>
        <dsp:cNvSpPr/>
      </dsp:nvSpPr>
      <dsp:spPr>
        <a:xfrm>
          <a:off x="3286" y="10297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Edad</a:t>
          </a:r>
          <a:r>
            <a:rPr lang="en-US" sz="2300" kern="1200" dirty="0"/>
            <a:t> </a:t>
          </a:r>
          <a:r>
            <a:rPr lang="en-US" sz="2300" kern="1200" dirty="0" err="1"/>
            <a:t>promedio</a:t>
          </a:r>
          <a:r>
            <a:rPr lang="en-US" sz="2300" kern="1200" dirty="0"/>
            <a:t>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58  </a:t>
          </a:r>
          <a:r>
            <a:rPr lang="en-US" sz="2300" kern="1200" dirty="0" err="1"/>
            <a:t>años</a:t>
          </a:r>
          <a:endParaRPr lang="en-US" sz="2300" kern="1200" dirty="0"/>
        </a:p>
      </dsp:txBody>
      <dsp:txXfrm>
        <a:off x="3286" y="1029794"/>
        <a:ext cx="3203971" cy="1281588"/>
      </dsp:txXfrm>
    </dsp:sp>
    <dsp:sp modelId="{1C64B74D-775D-AF4E-A383-D528AAFB2D4D}">
      <dsp:nvSpPr>
        <dsp:cNvPr id="0" name=""/>
        <dsp:cNvSpPr/>
      </dsp:nvSpPr>
      <dsp:spPr>
        <a:xfrm>
          <a:off x="3286" y="2311383"/>
          <a:ext cx="3203971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Mayor: 79 </a:t>
          </a:r>
          <a:r>
            <a:rPr lang="en-US" sz="2300" kern="1200" dirty="0" err="1"/>
            <a:t>años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Menor: 29 </a:t>
          </a:r>
          <a:r>
            <a:rPr lang="en-US" sz="2300" kern="1200" dirty="0" err="1"/>
            <a:t>años</a:t>
          </a:r>
          <a:endParaRPr lang="en-US" sz="2300" kern="1200" dirty="0"/>
        </a:p>
      </dsp:txBody>
      <dsp:txXfrm>
        <a:off x="3286" y="2311383"/>
        <a:ext cx="3203971" cy="1010160"/>
      </dsp:txXfrm>
    </dsp:sp>
    <dsp:sp modelId="{05232963-A6D2-3C4A-9818-90DD9C6519D7}">
      <dsp:nvSpPr>
        <dsp:cNvPr id="0" name=""/>
        <dsp:cNvSpPr/>
      </dsp:nvSpPr>
      <dsp:spPr>
        <a:xfrm>
          <a:off x="3655814" y="10297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Duración</a:t>
          </a:r>
          <a:r>
            <a:rPr lang="en-US" sz="2300" kern="1200" dirty="0"/>
            <a:t> </a:t>
          </a:r>
          <a:r>
            <a:rPr lang="en-US" sz="2300" kern="1200" dirty="0" err="1"/>
            <a:t>promedio</a:t>
          </a:r>
          <a:r>
            <a:rPr lang="en-US" sz="2300" kern="1200" dirty="0"/>
            <a:t> de </a:t>
          </a:r>
          <a:r>
            <a:rPr lang="en-US" sz="2300" kern="1200" dirty="0" err="1"/>
            <a:t>sobriedad</a:t>
          </a:r>
          <a:r>
            <a:rPr lang="en-US" sz="2300" kern="1200" dirty="0"/>
            <a:t>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22 </a:t>
          </a:r>
          <a:r>
            <a:rPr lang="en-US" sz="2300" kern="1200" dirty="0" err="1"/>
            <a:t>años</a:t>
          </a:r>
          <a:endParaRPr lang="en-US" sz="2300" kern="1200" dirty="0"/>
        </a:p>
      </dsp:txBody>
      <dsp:txXfrm>
        <a:off x="3655814" y="1029794"/>
        <a:ext cx="3203971" cy="1281588"/>
      </dsp:txXfrm>
    </dsp:sp>
    <dsp:sp modelId="{1B2BE2C1-0BE7-8E48-AF56-9CE5C7AE24DB}">
      <dsp:nvSpPr>
        <dsp:cNvPr id="0" name=""/>
        <dsp:cNvSpPr/>
      </dsp:nvSpPr>
      <dsp:spPr>
        <a:xfrm>
          <a:off x="3655814" y="2311383"/>
          <a:ext cx="3203971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Menos: 7 </a:t>
          </a:r>
          <a:r>
            <a:rPr lang="en-US" sz="2300" kern="1200" dirty="0" err="1"/>
            <a:t>años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Más: 47 </a:t>
          </a:r>
          <a:r>
            <a:rPr lang="en-US" sz="2300" kern="1200" dirty="0" err="1"/>
            <a:t>años</a:t>
          </a:r>
          <a:endParaRPr lang="en-US" sz="2300" kern="1200" dirty="0"/>
        </a:p>
      </dsp:txBody>
      <dsp:txXfrm>
        <a:off x="3655814" y="2311383"/>
        <a:ext cx="3203971" cy="1010160"/>
      </dsp:txXfrm>
    </dsp:sp>
    <dsp:sp modelId="{BEBEBE5F-043D-2246-B3C4-90B5F837D6B6}">
      <dsp:nvSpPr>
        <dsp:cNvPr id="0" name=""/>
        <dsp:cNvSpPr/>
      </dsp:nvSpPr>
      <dsp:spPr>
        <a:xfrm>
          <a:off x="7308342" y="10297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Tiempo </a:t>
          </a:r>
          <a:r>
            <a:rPr lang="en-US" sz="2300" kern="1200" dirty="0" err="1"/>
            <a:t>promedio</a:t>
          </a:r>
          <a:r>
            <a:rPr lang="en-US" sz="2300" kern="1200" dirty="0"/>
            <a:t> </a:t>
          </a:r>
          <a:r>
            <a:rPr lang="en-US" sz="2300" kern="1200" dirty="0" err="1"/>
            <a:t>en</a:t>
          </a:r>
          <a:r>
            <a:rPr lang="en-US" sz="2300" kern="1200" dirty="0"/>
            <a:t> </a:t>
          </a:r>
          <a:r>
            <a:rPr lang="en-US" sz="2300" kern="1200" dirty="0" err="1"/>
            <a:t>servicio</a:t>
          </a:r>
          <a:r>
            <a:rPr lang="en-US" sz="2300" kern="1200" dirty="0"/>
            <a:t>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17 </a:t>
          </a:r>
          <a:r>
            <a:rPr lang="en-US" sz="2300" kern="1200" dirty="0" err="1"/>
            <a:t>años</a:t>
          </a:r>
          <a:endParaRPr lang="en-US" sz="2300" kern="1200" dirty="0"/>
        </a:p>
      </dsp:txBody>
      <dsp:txXfrm>
        <a:off x="7308342" y="1029794"/>
        <a:ext cx="3203971" cy="1281588"/>
      </dsp:txXfrm>
    </dsp:sp>
    <dsp:sp modelId="{69C19D8A-ED94-4243-AE8A-A4719D804535}">
      <dsp:nvSpPr>
        <dsp:cNvPr id="0" name=""/>
        <dsp:cNvSpPr/>
      </dsp:nvSpPr>
      <dsp:spPr>
        <a:xfrm>
          <a:off x="7308342" y="2311383"/>
          <a:ext cx="3203971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Menos: 6 </a:t>
          </a:r>
          <a:r>
            <a:rPr lang="en-US" sz="2300" kern="1200" dirty="0" err="1"/>
            <a:t>años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Más: 47 </a:t>
          </a:r>
          <a:r>
            <a:rPr lang="en-US" sz="2300" kern="1200" dirty="0" err="1"/>
            <a:t>años</a:t>
          </a:r>
          <a:endParaRPr lang="en-US" sz="2300" kern="1200" dirty="0"/>
        </a:p>
      </dsp:txBody>
      <dsp:txXfrm>
        <a:off x="7308342" y="2311383"/>
        <a:ext cx="3203971" cy="10101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143051"/>
          <a:ext cx="7186528" cy="747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Acciones</a:t>
          </a:r>
          <a:r>
            <a:rPr lang="en-US" sz="1900" b="1" kern="1200" dirty="0"/>
            <a:t> </a:t>
          </a:r>
          <a:r>
            <a:rPr lang="en-US" sz="1900" b="1" kern="1200" dirty="0" err="1"/>
            <a:t>Consultivass</a:t>
          </a:r>
          <a:r>
            <a:rPr lang="en-US" sz="1900" b="1" kern="1200" dirty="0"/>
            <a:t>:</a:t>
          </a:r>
          <a:endParaRPr lang="en-US" sz="1900" kern="1200" dirty="0"/>
        </a:p>
      </dsp:txBody>
      <dsp:txXfrm>
        <a:off x="36469" y="179520"/>
        <a:ext cx="7113590" cy="674140"/>
      </dsp:txXfrm>
    </dsp:sp>
    <dsp:sp modelId="{32FD11B5-E0B0-6849-BAEE-766B0254554C}">
      <dsp:nvSpPr>
        <dsp:cNvPr id="0" name=""/>
        <dsp:cNvSpPr/>
      </dsp:nvSpPr>
      <dsp:spPr>
        <a:xfrm>
          <a:off x="0" y="890130"/>
          <a:ext cx="7186528" cy="275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A: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revocar</a:t>
          </a:r>
          <a:r>
            <a:rPr lang="en-US" sz="1700" b="0" kern="1200" dirty="0">
              <a:latin typeface="+mn-lt"/>
              <a:cs typeface="Arial"/>
            </a:rPr>
            <a:t> la </a:t>
          </a:r>
          <a:r>
            <a:rPr lang="en-US" sz="1700" b="0" kern="1200" dirty="0" err="1">
              <a:latin typeface="+mn-lt"/>
              <a:cs typeface="Arial"/>
            </a:rPr>
            <a:t>acción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recomendable</a:t>
          </a:r>
          <a:r>
            <a:rPr lang="en-US" sz="1700" b="0" kern="1200" dirty="0">
              <a:latin typeface="+mn-lt"/>
              <a:cs typeface="Arial"/>
            </a:rPr>
            <a:t> de 1986 </a:t>
          </a:r>
          <a:r>
            <a:rPr lang="en-US" sz="1700" b="0" kern="1200" dirty="0" err="1">
              <a:latin typeface="+mn-lt"/>
              <a:cs typeface="Arial"/>
            </a:rPr>
            <a:t>sobre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puntos </a:t>
          </a:r>
          <a:r>
            <a:rPr lang="en-US" sz="1700" b="0" kern="1200" dirty="0" err="1">
              <a:latin typeface="+mn-lt"/>
              <a:cs typeface="Arial"/>
            </a:rPr>
            <a:t>aprobados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por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mayoría</a:t>
          </a:r>
          <a:r>
            <a:rPr lang="en-US" sz="1700" b="0" kern="1200" dirty="0">
              <a:latin typeface="+mn-lt"/>
              <a:cs typeface="Arial"/>
            </a:rPr>
            <a:t> simple que dice lo </a:t>
          </a:r>
          <a:r>
            <a:rPr lang="en-US" sz="1700" b="0" kern="1200" dirty="0" err="1">
              <a:latin typeface="+mn-lt"/>
              <a:cs typeface="Arial"/>
            </a:rPr>
            <a:t>siguiente</a:t>
          </a:r>
          <a:r>
            <a:rPr lang="en-US" sz="1700" b="0" kern="1200" dirty="0">
              <a:latin typeface="+mn-lt"/>
              <a:cs typeface="Arial"/>
            </a:rPr>
            <a:t>; </a:t>
          </a:r>
          <a:endParaRPr lang="en-US" sz="1700" b="0" kern="1200" dirty="0">
            <a:solidFill>
              <a:srgbClr val="FF0000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None/>
          </a:pPr>
          <a:r>
            <a:rPr lang="en-US" sz="1700" b="0" kern="1200" dirty="0">
              <a:latin typeface="+mn-lt"/>
              <a:cs typeface="Arial"/>
            </a:rPr>
            <a:t>    «Las </a:t>
          </a:r>
          <a:r>
            <a:rPr lang="en-US" sz="1700" b="0" kern="1200" dirty="0" err="1">
              <a:latin typeface="+mn-lt"/>
              <a:cs typeface="Arial"/>
            </a:rPr>
            <a:t>recomendaciones</a:t>
          </a:r>
          <a:r>
            <a:rPr lang="en-US" sz="1700" b="0" kern="1200" dirty="0">
              <a:latin typeface="+mn-lt"/>
              <a:cs typeface="Arial"/>
            </a:rPr>
            <a:t> que </a:t>
          </a:r>
          <a:r>
            <a:rPr lang="en-US" sz="1700" b="0" kern="1200" dirty="0" err="1">
              <a:latin typeface="+mn-lt"/>
              <a:cs typeface="Arial"/>
            </a:rPr>
            <a:t>obtengan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una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mayoría</a:t>
          </a:r>
          <a:r>
            <a:rPr lang="en-US" sz="1700" b="0" kern="1200" dirty="0">
              <a:latin typeface="+mn-lt"/>
              <a:cs typeface="Arial"/>
            </a:rPr>
            <a:t> simple, </a:t>
          </a:r>
          <a:r>
            <a:rPr lang="en-US" sz="1700" b="0" kern="1200" dirty="0" err="1">
              <a:latin typeface="+mn-lt"/>
              <a:cs typeface="Arial"/>
            </a:rPr>
            <a:t>pero</a:t>
          </a:r>
          <a:r>
            <a:rPr lang="en-US" sz="1700" b="0" kern="1200" dirty="0">
              <a:latin typeface="+mn-lt"/>
              <a:cs typeface="Arial"/>
            </a:rPr>
            <a:t> no </a:t>
          </a:r>
          <a:r>
            <a:rPr lang="en-US" sz="1700" b="0" kern="1200" dirty="0" err="1">
              <a:latin typeface="+mn-lt"/>
              <a:cs typeface="Arial"/>
            </a:rPr>
            <a:t>unanimidad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sustancial</a:t>
          </a:r>
          <a:r>
            <a:rPr lang="en-US" sz="1700" b="0" kern="1200" dirty="0">
              <a:latin typeface="+mn-lt"/>
              <a:cs typeface="Arial"/>
            </a:rPr>
            <a:t>, no son </a:t>
          </a:r>
          <a:r>
            <a:rPr lang="en-US" sz="1700" b="0" kern="1200" dirty="0" err="1">
              <a:latin typeface="+mn-lt"/>
              <a:cs typeface="Arial"/>
            </a:rPr>
            <a:t>sugerencias</a:t>
          </a:r>
          <a:r>
            <a:rPr lang="en-US" sz="1700" b="0" kern="1200" dirty="0">
              <a:latin typeface="+mn-lt"/>
              <a:cs typeface="Arial"/>
            </a:rPr>
            <a:t> para que la Junta de </a:t>
          </a:r>
          <a:r>
            <a:rPr lang="en-US" sz="1700" b="0" kern="1200" dirty="0" err="1">
              <a:latin typeface="+mn-lt"/>
              <a:cs typeface="Arial"/>
            </a:rPr>
            <a:t>Servicios</a:t>
          </a:r>
          <a:r>
            <a:rPr lang="en-US" sz="1700" b="0" kern="1200" dirty="0">
              <a:latin typeface="+mn-lt"/>
              <a:cs typeface="Arial"/>
            </a:rPr>
            <a:t> Generales </a:t>
          </a:r>
          <a:r>
            <a:rPr lang="en-US" sz="1700" b="0" kern="1200" dirty="0" err="1">
              <a:latin typeface="+mn-lt"/>
              <a:cs typeface="Arial"/>
            </a:rPr>
            <a:t>adopte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medidas</a:t>
          </a:r>
          <a:r>
            <a:rPr lang="en-US" sz="1700" b="0" kern="1200" dirty="0">
              <a:latin typeface="+mn-lt"/>
              <a:cs typeface="Arial"/>
            </a:rPr>
            <a:t>, </a:t>
          </a:r>
          <a:r>
            <a:rPr lang="en-US" sz="1700" b="0" kern="1200" dirty="0" err="1">
              <a:latin typeface="+mn-lt"/>
              <a:cs typeface="Arial"/>
            </a:rPr>
            <a:t>pero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deben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quedar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registradas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Informe final de la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 con fines </a:t>
          </a:r>
          <a:r>
            <a:rPr lang="en-US" sz="1700" b="0" kern="1200" dirty="0" err="1">
              <a:latin typeface="+mn-lt"/>
              <a:cs typeface="Arial"/>
            </a:rPr>
            <a:t>informativos</a:t>
          </a:r>
          <a:r>
            <a:rPr lang="en-US" sz="1700" b="0" kern="1200" dirty="0">
              <a:latin typeface="+mn-lt"/>
              <a:cs typeface="Arial"/>
            </a:rPr>
            <a:t> y para </a:t>
          </a:r>
          <a:r>
            <a:rPr lang="en-US" sz="1700" b="0" kern="1200" dirty="0" err="1">
              <a:latin typeface="+mn-lt"/>
              <a:cs typeface="Arial"/>
            </a:rPr>
            <a:t>brindar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contexto</a:t>
          </a:r>
          <a:r>
            <a:rPr lang="en-US" sz="1700" b="0" kern="1200" dirty="0">
              <a:latin typeface="+mn-lt"/>
              <a:cs typeface="Arial"/>
            </a:rPr>
            <a:t> histórico».</a:t>
          </a:r>
          <a:endParaRPr lang="en-US" sz="1700" b="0" kern="1200" dirty="0">
            <a:solidFill>
              <a:srgbClr val="FF0000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b="1" kern="1200" dirty="0">
              <a:latin typeface="+mn-lt"/>
              <a:cs typeface="Arial"/>
            </a:rPr>
            <a:t>Punto B: </a:t>
          </a: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u="sng" kern="1200" dirty="0" err="1">
              <a:latin typeface="+mn-lt"/>
              <a:cs typeface="Arial"/>
            </a:rPr>
            <a:t>recomendó</a:t>
          </a:r>
          <a:r>
            <a:rPr lang="en-US" sz="1700" b="0" kern="1200" dirty="0">
              <a:latin typeface="+mn-lt"/>
              <a:cs typeface="Arial"/>
            </a:rPr>
            <a:t> que, luego de la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Servicios</a:t>
          </a:r>
          <a:r>
            <a:rPr lang="en-US" sz="1700" b="0" kern="1200" dirty="0">
              <a:latin typeface="+mn-lt"/>
              <a:cs typeface="Arial"/>
            </a:rPr>
            <a:t> Generales,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delegado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área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sustituto</a:t>
          </a:r>
          <a:r>
            <a:rPr lang="en-US" sz="1700" b="0" kern="1200" dirty="0">
              <a:latin typeface="+mn-lt"/>
              <a:cs typeface="Arial"/>
            </a:rPr>
            <a:t> temporal </a:t>
          </a:r>
          <a:r>
            <a:rPr lang="en-US" sz="1700" b="0" kern="1200" dirty="0" err="1">
              <a:latin typeface="+mn-lt"/>
              <a:cs typeface="Arial"/>
            </a:rPr>
            <a:t>pueda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mantener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acceso</a:t>
          </a:r>
          <a:r>
            <a:rPr lang="en-US" sz="1700" b="0" kern="1200" dirty="0">
              <a:latin typeface="+mn-lt"/>
              <a:cs typeface="Arial"/>
            </a:rPr>
            <a:t> a la </a:t>
          </a:r>
          <a:r>
            <a:rPr lang="en-US" sz="1700" b="0" kern="1200" dirty="0" err="1">
              <a:latin typeface="+mn-lt"/>
              <a:cs typeface="Arial"/>
            </a:rPr>
            <a:t>plataforma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OnBoard</a:t>
          </a:r>
          <a:r>
            <a:rPr lang="en-US" sz="1700" b="0" kern="1200" dirty="0">
              <a:latin typeface="+mn-lt"/>
              <a:cs typeface="Arial"/>
            </a:rPr>
            <a:t>, a </a:t>
          </a:r>
          <a:r>
            <a:rPr lang="en-US" sz="1700" b="0" kern="1200" dirty="0" err="1">
              <a:latin typeface="+mn-lt"/>
              <a:cs typeface="Arial"/>
            </a:rPr>
            <a:t>discreción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kern="1200" dirty="0" err="1">
              <a:latin typeface="+mn-lt"/>
              <a:cs typeface="Arial"/>
            </a:rPr>
            <a:t>delegado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área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funciones</a:t>
          </a:r>
          <a:r>
            <a:rPr lang="en-US" sz="1700" b="0" kern="1200" dirty="0">
              <a:latin typeface="+mn-lt"/>
              <a:cs typeface="Arial"/>
            </a:rPr>
            <a:t>, hasta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fin de ese </a:t>
          </a:r>
          <a:r>
            <a:rPr lang="en-US" sz="1700" b="0" kern="1200" dirty="0" err="1">
              <a:latin typeface="+mn-lt"/>
              <a:cs typeface="Arial"/>
            </a:rPr>
            <a:t>año</a:t>
          </a:r>
          <a:r>
            <a:rPr lang="en-US" sz="1700" b="0" kern="1200" dirty="0">
              <a:latin typeface="+mn-lt"/>
              <a:cs typeface="Arial"/>
            </a:rPr>
            <a:t>.</a:t>
          </a:r>
        </a:p>
      </dsp:txBody>
      <dsp:txXfrm>
        <a:off x="0" y="890130"/>
        <a:ext cx="7186528" cy="2758274"/>
      </dsp:txXfrm>
    </dsp:sp>
    <dsp:sp modelId="{D13EDAB3-2BE6-D646-A09A-E4C34A1AF40F}">
      <dsp:nvSpPr>
        <dsp:cNvPr id="0" name=""/>
        <dsp:cNvSpPr/>
      </dsp:nvSpPr>
      <dsp:spPr>
        <a:xfrm>
          <a:off x="0" y="3648405"/>
          <a:ext cx="7186528" cy="633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Consideraciones</a:t>
          </a:r>
          <a:r>
            <a:rPr lang="en-US" sz="1900" b="1" kern="1200" dirty="0"/>
            <a:t>:</a:t>
          </a:r>
        </a:p>
      </dsp:txBody>
      <dsp:txXfrm>
        <a:off x="30910" y="3679315"/>
        <a:ext cx="7124708" cy="571378"/>
      </dsp:txXfrm>
    </dsp:sp>
    <dsp:sp modelId="{DA0F0DF9-EBE4-BB4B-A3DA-DE26FB7DD8D9}">
      <dsp:nvSpPr>
        <dsp:cNvPr id="0" name=""/>
        <dsp:cNvSpPr/>
      </dsp:nvSpPr>
      <dsp:spPr>
        <a:xfrm>
          <a:off x="0" y="4281604"/>
          <a:ext cx="7186528" cy="148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1700" b="0" kern="1200" dirty="0"/>
            <a:t>El </a:t>
          </a:r>
          <a:r>
            <a:rPr lang="en-US" sz="1700" b="0" kern="1200" dirty="0" err="1"/>
            <a:t>comité</a:t>
          </a:r>
          <a:r>
            <a:rPr lang="en-US" sz="1700" b="0" kern="1200" dirty="0"/>
            <a:t> </a:t>
          </a:r>
          <a:r>
            <a:rPr lang="en-US" sz="1700" b="0" kern="1200" dirty="0" err="1"/>
            <a:t>consideró</a:t>
          </a:r>
          <a:r>
            <a:rPr lang="en-US" sz="1700" b="0" kern="1200" dirty="0"/>
            <a:t> </a:t>
          </a:r>
          <a:r>
            <a:rPr lang="en-US" sz="1700" b="0" kern="1200" dirty="0" err="1"/>
            <a:t>una</a:t>
          </a:r>
          <a:r>
            <a:rPr lang="en-US" sz="1700" b="0" kern="1200" dirty="0"/>
            <a:t> </a:t>
          </a:r>
          <a:r>
            <a:rPr lang="en-US" sz="1700" b="0" kern="1200" dirty="0" err="1"/>
            <a:t>solicitud</a:t>
          </a:r>
          <a:r>
            <a:rPr lang="en-US" sz="1700" b="0" kern="1200" dirty="0"/>
            <a:t> de que se </a:t>
          </a:r>
          <a:r>
            <a:rPr lang="en-US" sz="1700" b="0" kern="1200" dirty="0" err="1"/>
            <a:t>requiera</a:t>
          </a:r>
          <a:r>
            <a:rPr lang="en-US" sz="1700" b="0" kern="1200" dirty="0"/>
            <a:t> </a:t>
          </a:r>
          <a:r>
            <a:rPr lang="en-US" sz="1700" b="0" kern="1200" dirty="0" err="1"/>
            <a:t>una</a:t>
          </a:r>
          <a:r>
            <a:rPr lang="en-US" sz="1700" b="0" kern="1200" dirty="0"/>
            <a:t> </a:t>
          </a:r>
          <a:r>
            <a:rPr lang="en-US" sz="1700" b="0" kern="1200" dirty="0" err="1"/>
            <a:t>supermayoría</a:t>
          </a:r>
          <a:r>
            <a:rPr lang="en-US" sz="1700" b="0" kern="1200" dirty="0"/>
            <a:t> de </a:t>
          </a:r>
          <a:r>
            <a:rPr lang="en-US" sz="1700" b="0" kern="1200" dirty="0" err="1"/>
            <a:t>miembros</a:t>
          </a:r>
          <a:r>
            <a:rPr lang="en-US" sz="1700" b="0" kern="1200" dirty="0"/>
            <a:t> </a:t>
          </a:r>
          <a:r>
            <a:rPr lang="en-US" sz="1700" b="0" kern="1200" dirty="0" err="1"/>
            <a:t>votantes</a:t>
          </a:r>
          <a:r>
            <a:rPr lang="en-US" sz="1700" b="0" kern="1200" dirty="0"/>
            <a:t> para </a:t>
          </a:r>
          <a:r>
            <a:rPr lang="en-US" sz="1700" b="0" kern="1200" dirty="0" err="1"/>
            <a:t>cambiar</a:t>
          </a:r>
          <a:r>
            <a:rPr lang="en-US" sz="1700" b="0" kern="1200" dirty="0"/>
            <a:t> o </a:t>
          </a:r>
          <a:r>
            <a:rPr lang="en-US" sz="1700" b="0" kern="1200" dirty="0" err="1"/>
            <a:t>enmendar</a:t>
          </a:r>
          <a:r>
            <a:rPr lang="en-US" sz="1700" b="0" kern="1200" dirty="0"/>
            <a:t> la </a:t>
          </a:r>
          <a:r>
            <a:rPr lang="en-US" sz="1700" b="0" kern="1200" dirty="0" err="1"/>
            <a:t>literatura</a:t>
          </a:r>
          <a:r>
            <a:rPr lang="en-US" sz="1700" b="0" kern="1200" dirty="0"/>
            <a:t> de </a:t>
          </a:r>
          <a:r>
            <a:rPr lang="en-US" sz="1700" b="0" kern="1200" dirty="0" err="1"/>
            <a:t>los</a:t>
          </a:r>
          <a:r>
            <a:rPr lang="en-US" sz="1700" b="0" kern="1200" dirty="0"/>
            <a:t> </a:t>
          </a:r>
          <a:r>
            <a:rPr lang="en-US" sz="1700" b="0" kern="1200" dirty="0" err="1"/>
            <a:t>fundadores</a:t>
          </a:r>
          <a:r>
            <a:rPr lang="en-US" sz="1700" b="0" kern="1200" dirty="0"/>
            <a:t> y </a:t>
          </a:r>
          <a:r>
            <a:rPr lang="en-US" sz="1700" b="1" kern="1200" dirty="0">
              <a:solidFill>
                <a:srgbClr val="FF0000"/>
              </a:solidFill>
            </a:rPr>
            <a:t>no </a:t>
          </a:r>
          <a:r>
            <a:rPr lang="en-US" sz="1700" b="1" kern="1200" dirty="0" err="1">
              <a:solidFill>
                <a:srgbClr val="FF0000"/>
              </a:solidFill>
            </a:rPr>
            <a:t>adoptó</a:t>
          </a:r>
          <a:r>
            <a:rPr lang="en-US" sz="1700" b="1" kern="1200" dirty="0">
              <a:solidFill>
                <a:srgbClr val="FF0000"/>
              </a:solidFill>
            </a:rPr>
            <a:t> </a:t>
          </a:r>
          <a:r>
            <a:rPr lang="en-US" sz="1700" b="1" kern="1200" dirty="0" err="1">
              <a:solidFill>
                <a:srgbClr val="FF0000"/>
              </a:solidFill>
            </a:rPr>
            <a:t>ninguna</a:t>
          </a:r>
          <a:r>
            <a:rPr lang="en-US" sz="1700" b="1" kern="1200" dirty="0">
              <a:solidFill>
                <a:srgbClr val="FF0000"/>
              </a:solidFill>
            </a:rPr>
            <a:t> </a:t>
          </a:r>
          <a:r>
            <a:rPr lang="en-US" sz="1700" b="1" kern="1200" dirty="0" err="1">
              <a:solidFill>
                <a:srgbClr val="FF0000"/>
              </a:solidFill>
            </a:rPr>
            <a:t>medida</a:t>
          </a:r>
          <a:r>
            <a:rPr lang="en-US" sz="1700" b="0" kern="1200" dirty="0"/>
            <a:t>. El </a:t>
          </a:r>
          <a:r>
            <a:rPr lang="en-US" sz="1700" b="0" kern="1200" dirty="0" err="1"/>
            <a:t>comité</a:t>
          </a:r>
          <a:r>
            <a:rPr lang="en-US" sz="1700" b="0" kern="1200" dirty="0"/>
            <a:t> </a:t>
          </a:r>
          <a:r>
            <a:rPr lang="en-US" sz="1700" b="0" kern="1200" dirty="0" err="1"/>
            <a:t>expresó</a:t>
          </a:r>
          <a:r>
            <a:rPr lang="en-US" sz="1700" b="0" kern="1200" dirty="0"/>
            <a:t> la </a:t>
          </a:r>
          <a:r>
            <a:rPr lang="en-US" sz="1700" b="0" kern="1200" dirty="0" err="1"/>
            <a:t>importancia</a:t>
          </a:r>
          <a:r>
            <a:rPr lang="en-US" sz="1700" b="0" kern="1200" dirty="0"/>
            <a:t> de </a:t>
          </a:r>
          <a:r>
            <a:rPr lang="en-US" sz="1700" b="0" kern="1200" dirty="0" err="1"/>
            <a:t>este</a:t>
          </a:r>
          <a:r>
            <a:rPr lang="en-US" sz="1700" b="0" kern="1200" dirty="0"/>
            <a:t> </a:t>
          </a:r>
          <a:r>
            <a:rPr lang="en-US" sz="1700" b="0" kern="1200" dirty="0" err="1"/>
            <a:t>tema</a:t>
          </a:r>
          <a:r>
            <a:rPr lang="en-US" sz="1700" b="0" kern="1200" dirty="0"/>
            <a:t>, </a:t>
          </a:r>
          <a:r>
            <a:rPr lang="en-US" sz="1700" b="0" kern="1200" dirty="0" err="1"/>
            <a:t>pero</a:t>
          </a:r>
          <a:r>
            <a:rPr lang="en-US" sz="1700" b="0" kern="1200" dirty="0"/>
            <a:t> también </a:t>
          </a:r>
          <a:r>
            <a:rPr lang="en-US" sz="1700" b="0" kern="1200" dirty="0" err="1"/>
            <a:t>observó</a:t>
          </a:r>
          <a:r>
            <a:rPr lang="en-US" sz="1700" b="0" kern="1200" dirty="0"/>
            <a:t> que </a:t>
          </a:r>
          <a:r>
            <a:rPr lang="en-US" sz="1700" b="0" kern="1200" dirty="0" err="1"/>
            <a:t>crear</a:t>
          </a:r>
          <a:r>
            <a:rPr lang="en-US" sz="1700" b="0" kern="1200" dirty="0"/>
            <a:t> </a:t>
          </a:r>
          <a:r>
            <a:rPr lang="en-US" sz="1700" b="0" kern="1200" dirty="0" err="1"/>
            <a:t>una</a:t>
          </a:r>
          <a:r>
            <a:rPr lang="en-US" sz="1700" b="0" kern="1200" dirty="0"/>
            <a:t> </a:t>
          </a:r>
          <a:r>
            <a:rPr lang="en-US" sz="1700" b="0" kern="1200" dirty="0" err="1"/>
            <a:t>política</a:t>
          </a:r>
          <a:r>
            <a:rPr lang="en-US" sz="1700" b="0" kern="1200" dirty="0"/>
            <a:t> </a:t>
          </a:r>
          <a:r>
            <a:rPr lang="en-US" sz="1700" b="0" kern="1200" dirty="0" err="1"/>
            <a:t>sobre</a:t>
          </a:r>
          <a:r>
            <a:rPr lang="en-US" sz="1700" b="0" kern="1200" dirty="0"/>
            <a:t> </a:t>
          </a:r>
          <a:r>
            <a:rPr lang="en-US" sz="1700" b="0" kern="1200" dirty="0" err="1"/>
            <a:t>posibles</a:t>
          </a:r>
          <a:r>
            <a:rPr lang="en-US" sz="1700" b="0" kern="1200" dirty="0"/>
            <a:t> </a:t>
          </a:r>
          <a:r>
            <a:rPr lang="en-US" sz="1700" b="0" kern="1200" dirty="0" err="1"/>
            <a:t>requisitos</a:t>
          </a:r>
          <a:r>
            <a:rPr lang="en-US" sz="1700" b="0" kern="1200" dirty="0"/>
            <a:t> y </a:t>
          </a:r>
          <a:r>
            <a:rPr lang="en-US" sz="1700" b="0" kern="1200" dirty="0" err="1"/>
            <a:t>procedimientos</a:t>
          </a:r>
          <a:r>
            <a:rPr lang="en-US" sz="1700" b="0" kern="1200" dirty="0"/>
            <a:t> de </a:t>
          </a:r>
          <a:r>
            <a:rPr lang="en-US" sz="1700" b="0" kern="1200" dirty="0" err="1"/>
            <a:t>votación</a:t>
          </a:r>
          <a:r>
            <a:rPr lang="en-US" sz="1700" b="0" kern="1200" dirty="0"/>
            <a:t> </a:t>
          </a:r>
          <a:r>
            <a:rPr lang="en-US" sz="1700" b="0" kern="1200" dirty="0" err="1"/>
            <a:t>sería</a:t>
          </a:r>
          <a:r>
            <a:rPr lang="en-US" sz="1700" b="0" kern="1200" dirty="0"/>
            <a:t> </a:t>
          </a:r>
          <a:r>
            <a:rPr lang="en-US" sz="1700" b="0" kern="1200" dirty="0" err="1"/>
            <a:t>anticipativo</a:t>
          </a:r>
          <a:r>
            <a:rPr lang="en-US" sz="1700" b="0" kern="1200" dirty="0"/>
            <a:t> antes de </a:t>
          </a:r>
          <a:r>
            <a:rPr lang="en-US" sz="1700" b="0" kern="1200" dirty="0" err="1"/>
            <a:t>definir</a:t>
          </a:r>
          <a:r>
            <a:rPr lang="en-US" sz="1700" b="0" kern="1200" dirty="0"/>
            <a:t> </a:t>
          </a:r>
          <a:r>
            <a:rPr lang="en-US" sz="1700" b="0" kern="1200" dirty="0" err="1"/>
            <a:t>qué</a:t>
          </a:r>
          <a:r>
            <a:rPr lang="en-US" sz="1700" b="0" kern="1200" dirty="0"/>
            <a:t> </a:t>
          </a:r>
          <a:r>
            <a:rPr lang="en-US" sz="1700" b="0" kern="1200" dirty="0" err="1"/>
            <a:t>serían</a:t>
          </a:r>
          <a:r>
            <a:rPr lang="en-US" sz="1700" b="0" kern="1200" dirty="0"/>
            <a:t> </a:t>
          </a:r>
          <a:r>
            <a:rPr lang="en-US" sz="1700" b="0" kern="1200" dirty="0" err="1"/>
            <a:t>los</a:t>
          </a:r>
          <a:r>
            <a:rPr lang="en-US" sz="1700" b="0" kern="1200" dirty="0"/>
            <a:t> </a:t>
          </a:r>
          <a:r>
            <a:rPr lang="en-US" sz="1700" b="0" kern="1200" dirty="0" err="1"/>
            <a:t>escritos</a:t>
          </a:r>
          <a:r>
            <a:rPr lang="en-US" sz="1700" b="0" kern="1200" dirty="0"/>
            <a:t> de </a:t>
          </a:r>
          <a:r>
            <a:rPr lang="en-US" sz="1700" b="0" kern="1200" dirty="0" err="1"/>
            <a:t>los</a:t>
          </a:r>
          <a:r>
            <a:rPr lang="en-US" sz="1700" b="0" kern="1200" dirty="0"/>
            <a:t> </a:t>
          </a:r>
          <a:r>
            <a:rPr lang="en-US" sz="1700" b="0" kern="1200" dirty="0" err="1"/>
            <a:t>cofundadores</a:t>
          </a:r>
          <a:r>
            <a:rPr lang="en-US" sz="1700" b="0" kern="1200" dirty="0"/>
            <a:t>.</a:t>
          </a:r>
          <a:endParaRPr lang="en-US" sz="1700" b="0" kern="1200" dirty="0">
            <a:solidFill>
              <a:srgbClr val="FF0000"/>
            </a:solidFill>
          </a:endParaRPr>
        </a:p>
      </dsp:txBody>
      <dsp:txXfrm>
        <a:off x="0" y="4281604"/>
        <a:ext cx="7186528" cy="148004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21487"/>
          <a:ext cx="7675418" cy="4724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Acciones</a:t>
          </a:r>
          <a:r>
            <a:rPr lang="en-US" sz="1900" b="1" kern="1200" dirty="0"/>
            <a:t> </a:t>
          </a:r>
          <a:r>
            <a:rPr lang="en-US" sz="1900" b="1" kern="1200" dirty="0" err="1"/>
            <a:t>Consultivass</a:t>
          </a:r>
          <a:r>
            <a:rPr lang="en-US" sz="1900" b="1" kern="1200" dirty="0"/>
            <a:t>:</a:t>
          </a:r>
          <a:endParaRPr lang="en-US" sz="1900" kern="1200" dirty="0"/>
        </a:p>
      </dsp:txBody>
      <dsp:txXfrm>
        <a:off x="23065" y="44552"/>
        <a:ext cx="7629288" cy="426353"/>
      </dsp:txXfrm>
    </dsp:sp>
    <dsp:sp modelId="{32FD11B5-E0B0-6849-BAEE-766B0254554C}">
      <dsp:nvSpPr>
        <dsp:cNvPr id="0" name=""/>
        <dsp:cNvSpPr/>
      </dsp:nvSpPr>
      <dsp:spPr>
        <a:xfrm>
          <a:off x="229648" y="477335"/>
          <a:ext cx="7216120" cy="5920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695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B: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que,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adelante</a:t>
          </a:r>
          <a:r>
            <a:rPr lang="en-US" sz="1600" b="0" kern="1200" dirty="0">
              <a:latin typeface="+mn-lt"/>
              <a:cs typeface="Arial"/>
            </a:rPr>
            <a:t>, sea de </a:t>
          </a:r>
          <a:r>
            <a:rPr lang="en-US" sz="1600" b="0" kern="1200" dirty="0" err="1">
              <a:latin typeface="+mn-lt"/>
              <a:cs typeface="Arial"/>
            </a:rPr>
            <a:t>cinco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años</a:t>
          </a:r>
          <a:r>
            <a:rPr lang="en-US" sz="1600" b="0" kern="1200" dirty="0">
              <a:latin typeface="+mn-lt"/>
              <a:cs typeface="Arial"/>
            </a:rPr>
            <a:t> la </a:t>
          </a:r>
          <a:r>
            <a:rPr lang="en-US" sz="1600" b="0" kern="1200" dirty="0" err="1">
              <a:latin typeface="+mn-lt"/>
              <a:cs typeface="Arial"/>
            </a:rPr>
            <a:t>periodicidad</a:t>
          </a:r>
          <a:r>
            <a:rPr lang="en-US" sz="1600" b="0" kern="1200" dirty="0">
              <a:latin typeface="+mn-lt"/>
              <a:cs typeface="Arial"/>
            </a:rPr>
            <a:t> de la </a:t>
          </a:r>
          <a:r>
            <a:rPr lang="en-US" sz="1600" b="0" kern="1200" dirty="0" err="1">
              <a:latin typeface="+mn-lt"/>
              <a:cs typeface="Arial"/>
            </a:rPr>
            <a:t>revisión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anuncios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servicio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público</a:t>
          </a:r>
          <a:r>
            <a:rPr lang="en-US" sz="1600" b="0" kern="1200" dirty="0">
              <a:latin typeface="+mn-lt"/>
              <a:cs typeface="Arial"/>
            </a:rPr>
            <a:t> (PSA, </a:t>
          </a:r>
          <a:r>
            <a:rPr lang="en-US" sz="1600" b="0" kern="1200" dirty="0" err="1">
              <a:latin typeface="+mn-lt"/>
              <a:cs typeface="Arial"/>
            </a:rPr>
            <a:t>por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su</a:t>
          </a:r>
          <a:r>
            <a:rPr lang="en-US" sz="1600" b="0" kern="1200" dirty="0">
              <a:latin typeface="+mn-lt"/>
              <a:cs typeface="Arial"/>
            </a:rPr>
            <a:t> sigla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inglés</a:t>
          </a:r>
          <a:r>
            <a:rPr lang="en-US" sz="1600" b="0" kern="1200" dirty="0">
              <a:latin typeface="+mn-lt"/>
              <a:cs typeface="Arial"/>
            </a:rPr>
            <a:t>)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video que </a:t>
          </a:r>
          <a:r>
            <a:rPr lang="en-US" sz="1600" b="0" kern="1200" dirty="0" err="1">
              <a:latin typeface="+mn-lt"/>
              <a:cs typeface="Arial"/>
            </a:rPr>
            <a:t>lleva</a:t>
          </a:r>
          <a:r>
            <a:rPr lang="en-US" sz="1600" b="0" kern="1200" dirty="0">
              <a:latin typeface="+mn-lt"/>
              <a:cs typeface="Arial"/>
            </a:rPr>
            <a:t> a </a:t>
          </a:r>
          <a:r>
            <a:rPr lang="en-US" sz="1600" b="0" kern="1200" dirty="0" err="1">
              <a:latin typeface="+mn-lt"/>
              <a:cs typeface="Arial"/>
            </a:rPr>
            <a:t>cabo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Información</a:t>
          </a:r>
          <a:r>
            <a:rPr lang="en-US" sz="1600" b="0" kern="1200" dirty="0">
              <a:latin typeface="+mn-lt"/>
              <a:cs typeface="Arial"/>
            </a:rPr>
            <a:t> Pública de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custodios</a:t>
          </a:r>
          <a:r>
            <a:rPr lang="en-US" sz="1600" b="0" kern="1200" dirty="0">
              <a:latin typeface="+mn-lt"/>
              <a:cs typeface="Arial"/>
            </a:rPr>
            <a:t>, a </a:t>
          </a:r>
          <a:r>
            <a:rPr lang="en-US" sz="1600" b="0" kern="1200" dirty="0" err="1">
              <a:latin typeface="+mn-lt"/>
              <a:cs typeface="Arial"/>
            </a:rPr>
            <a:t>partir</a:t>
          </a:r>
          <a:r>
            <a:rPr lang="en-US" sz="1600" b="0" kern="1200" dirty="0">
              <a:latin typeface="+mn-lt"/>
              <a:cs typeface="Arial"/>
            </a:rPr>
            <a:t> de la </a:t>
          </a:r>
          <a:r>
            <a:rPr lang="en-US" sz="1600" b="0" kern="1200" dirty="0" err="1">
              <a:latin typeface="+mn-lt"/>
              <a:cs typeface="Arial"/>
            </a:rPr>
            <a:t>fecha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publicación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cada</a:t>
          </a:r>
          <a:r>
            <a:rPr lang="en-US" sz="1600" b="0" kern="1200" dirty="0">
              <a:latin typeface="+mn-lt"/>
              <a:cs typeface="Arial"/>
            </a:rPr>
            <a:t> video. La </a:t>
          </a:r>
          <a:r>
            <a:rPr lang="en-US" sz="1600" b="0" kern="1200" dirty="0" err="1">
              <a:latin typeface="+mn-lt"/>
              <a:cs typeface="Arial"/>
            </a:rPr>
            <a:t>periodicidad</a:t>
          </a:r>
          <a:r>
            <a:rPr lang="en-US" sz="1600" b="0" kern="1200" dirty="0">
              <a:latin typeface="+mn-lt"/>
              <a:cs typeface="Arial"/>
            </a:rPr>
            <a:t> para </a:t>
          </a:r>
          <a:r>
            <a:rPr lang="en-US" sz="1600" b="0" kern="1200" dirty="0" err="1">
              <a:latin typeface="+mn-lt"/>
              <a:cs typeface="Arial"/>
            </a:rPr>
            <a:t>revisar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anuncios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servicio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público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audio </a:t>
          </a:r>
          <a:r>
            <a:rPr lang="en-US" sz="1600" b="0" kern="1200" dirty="0" err="1">
              <a:latin typeface="+mn-lt"/>
              <a:cs typeface="Arial"/>
            </a:rPr>
            <a:t>deberá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seguir</a:t>
          </a:r>
          <a:r>
            <a:rPr lang="en-US" sz="1600" b="0" kern="1200" dirty="0">
              <a:latin typeface="+mn-lt"/>
              <a:cs typeface="Arial"/>
            </a:rPr>
            <a:t> un </a:t>
          </a:r>
          <a:r>
            <a:rPr lang="en-US" sz="1600" b="0" kern="1200" dirty="0" err="1">
              <a:latin typeface="+mn-lt"/>
              <a:cs typeface="Arial"/>
            </a:rPr>
            <a:t>calendario</a:t>
          </a:r>
          <a:r>
            <a:rPr lang="en-US" sz="1600" b="0" kern="1200" dirty="0">
              <a:latin typeface="+mn-lt"/>
              <a:cs typeface="Arial"/>
            </a:rPr>
            <a:t> similar.</a:t>
          </a:r>
          <a:endParaRPr lang="en-US" sz="1600" b="0" kern="1200" dirty="0">
            <a:solidFill>
              <a:srgbClr val="FF0000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C: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AAWS </a:t>
          </a:r>
          <a:r>
            <a:rPr lang="en-US" sz="1600" b="0" kern="1200" dirty="0" err="1">
              <a:latin typeface="+mn-lt"/>
              <a:cs typeface="Arial"/>
            </a:rPr>
            <a:t>adapte</a:t>
          </a:r>
          <a:r>
            <a:rPr lang="en-US" sz="1600" b="0" kern="1200" dirty="0">
              <a:latin typeface="+mn-lt"/>
              <a:cs typeface="Arial"/>
            </a:rPr>
            <a:t>, para </a:t>
          </a:r>
          <a:r>
            <a:rPr lang="en-US" sz="1600" b="0" kern="1200" dirty="0" err="1">
              <a:latin typeface="+mn-lt"/>
              <a:cs typeface="Arial"/>
            </a:rPr>
            <a:t>su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emisión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las </a:t>
          </a:r>
          <a:r>
            <a:rPr lang="en-US" sz="1600" b="0" kern="1200" dirty="0" err="1">
              <a:latin typeface="+mn-lt"/>
              <a:cs typeface="Arial"/>
            </a:rPr>
            <a:t>plataformas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medios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Estados</a:t>
          </a:r>
          <a:r>
            <a:rPr lang="en-US" sz="1600" b="0" kern="1200" dirty="0">
              <a:latin typeface="+mn-lt"/>
              <a:cs typeface="Arial"/>
            </a:rPr>
            <a:t> Unidos y </a:t>
          </a:r>
          <a:r>
            <a:rPr lang="en-US" sz="1600" b="0" kern="1200" dirty="0" err="1">
              <a:latin typeface="+mn-lt"/>
              <a:cs typeface="Arial"/>
            </a:rPr>
            <a:t>Canadá</a:t>
          </a:r>
          <a:r>
            <a:rPr lang="en-US" sz="1600" b="0" kern="1200" dirty="0">
              <a:latin typeface="+mn-lt"/>
              <a:cs typeface="Arial"/>
            </a:rPr>
            <a:t>,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tres</a:t>
          </a:r>
          <a:r>
            <a:rPr lang="en-US" sz="1600" b="0" kern="1200" dirty="0">
              <a:latin typeface="+mn-lt"/>
              <a:cs typeface="Arial"/>
            </a:rPr>
            <a:t> videos que </a:t>
          </a:r>
          <a:r>
            <a:rPr lang="en-US" sz="1600" b="0" kern="1200" dirty="0" err="1">
              <a:latin typeface="+mn-lt"/>
              <a:cs typeface="Arial"/>
            </a:rPr>
            <a:t>produjo</a:t>
          </a:r>
          <a:r>
            <a:rPr lang="en-US" sz="1600" b="0" kern="1200" dirty="0">
              <a:latin typeface="+mn-lt"/>
              <a:cs typeface="Arial"/>
            </a:rPr>
            <a:t> la junta de </a:t>
          </a:r>
          <a:r>
            <a:rPr lang="en-US" sz="1600" b="0" kern="1200" dirty="0" err="1">
              <a:latin typeface="+mn-lt"/>
              <a:cs typeface="Arial"/>
            </a:rPr>
            <a:t>servicios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generales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Alcohólicos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Anónimos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Australia: «Are you risking your job?» (¿</a:t>
          </a:r>
          <a:r>
            <a:rPr lang="en-US" sz="1600" b="0" kern="1200" dirty="0" err="1">
              <a:latin typeface="+mn-lt"/>
              <a:cs typeface="Arial"/>
            </a:rPr>
            <a:t>Está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usted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exponiéndose</a:t>
          </a:r>
          <a:r>
            <a:rPr lang="en-US" sz="1600" b="0" kern="1200" dirty="0">
              <a:latin typeface="+mn-lt"/>
              <a:cs typeface="Arial"/>
            </a:rPr>
            <a:t> a </a:t>
          </a:r>
          <a:r>
            <a:rPr lang="en-US" sz="1600" b="0" kern="1200" dirty="0" err="1">
              <a:latin typeface="+mn-lt"/>
              <a:cs typeface="Arial"/>
            </a:rPr>
            <a:t>perder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su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empleo</a:t>
          </a:r>
          <a:r>
            <a:rPr lang="en-US" sz="1600" b="0" kern="1200" dirty="0">
              <a:latin typeface="+mn-lt"/>
              <a:cs typeface="Arial"/>
            </a:rPr>
            <a:t>?), «Are you a danger to your family?» (¿Se ha </a:t>
          </a:r>
          <a:r>
            <a:rPr lang="en-US" sz="1600" b="0" kern="1200" dirty="0" err="1">
              <a:latin typeface="+mn-lt"/>
              <a:cs typeface="Arial"/>
            </a:rPr>
            <a:t>vuelto</a:t>
          </a:r>
          <a:r>
            <a:rPr lang="en-US" sz="1600" b="0" kern="1200" dirty="0">
              <a:latin typeface="+mn-lt"/>
              <a:cs typeface="Arial"/>
            </a:rPr>
            <a:t> un </a:t>
          </a:r>
          <a:r>
            <a:rPr lang="en-US" sz="1600" b="0" kern="1200" dirty="0" err="1">
              <a:latin typeface="+mn-lt"/>
              <a:cs typeface="Arial"/>
            </a:rPr>
            <a:t>peligro</a:t>
          </a:r>
          <a:r>
            <a:rPr lang="en-US" sz="1600" b="0" kern="1200" dirty="0">
              <a:latin typeface="+mn-lt"/>
              <a:cs typeface="Arial"/>
            </a:rPr>
            <a:t> para </a:t>
          </a:r>
          <a:r>
            <a:rPr lang="en-US" sz="1600" b="0" kern="1200" dirty="0" err="1">
              <a:latin typeface="+mn-lt"/>
              <a:cs typeface="Arial"/>
            </a:rPr>
            <a:t>su</a:t>
          </a:r>
          <a:r>
            <a:rPr lang="en-US" sz="1600" b="0" kern="1200" dirty="0">
              <a:latin typeface="+mn-lt"/>
              <a:cs typeface="Arial"/>
            </a:rPr>
            <a:t> familia?), «Cham-pain» (Cham-</a:t>
          </a:r>
          <a:r>
            <a:rPr lang="en-US" sz="1600" b="0" kern="1200" dirty="0" err="1">
              <a:latin typeface="+mn-lt"/>
              <a:cs typeface="Arial"/>
            </a:rPr>
            <a:t>pena</a:t>
          </a:r>
          <a:r>
            <a:rPr lang="en-US" sz="1600" b="0" kern="1200" dirty="0">
              <a:latin typeface="+mn-lt"/>
              <a:cs typeface="Arial"/>
            </a:rPr>
            <a:t> [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lugar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champaña</a:t>
          </a:r>
          <a:r>
            <a:rPr lang="en-US" sz="1600" b="0" kern="1200" dirty="0">
              <a:latin typeface="+mn-lt"/>
              <a:cs typeface="Arial"/>
            </a:rPr>
            <a:t>]).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D: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folleto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Comprendiendo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anonimato</a:t>
          </a:r>
          <a:r>
            <a:rPr lang="en-US" sz="1600" b="0" kern="1200" dirty="0">
              <a:latin typeface="+mn-lt"/>
              <a:cs typeface="Arial"/>
            </a:rPr>
            <a:t> (P-47 [SP-47]) se revise, </a:t>
          </a:r>
          <a:r>
            <a:rPr lang="en-US" sz="1600" b="0" kern="1200" dirty="0" err="1">
              <a:latin typeface="+mn-lt"/>
              <a:cs typeface="Arial"/>
            </a:rPr>
            <a:t>poniendo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atención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anonimato</a:t>
          </a:r>
          <a:r>
            <a:rPr lang="en-US" sz="1600" b="0" kern="1200" dirty="0">
              <a:latin typeface="+mn-lt"/>
              <a:cs typeface="Arial"/>
            </a:rPr>
            <a:t> y las redes </a:t>
          </a:r>
          <a:r>
            <a:rPr lang="en-US" sz="1600" b="0" kern="1200" dirty="0" err="1">
              <a:latin typeface="+mn-lt"/>
              <a:cs typeface="Arial"/>
            </a:rPr>
            <a:t>sociales</a:t>
          </a:r>
          <a:r>
            <a:rPr lang="en-US" sz="1600" b="0" kern="1200" dirty="0">
              <a:latin typeface="+mn-lt"/>
              <a:cs typeface="Arial"/>
            </a:rPr>
            <a:t>, y </a:t>
          </a:r>
          <a:r>
            <a:rPr lang="en-US" sz="1600" b="0" kern="1200" dirty="0" err="1">
              <a:latin typeface="+mn-lt"/>
              <a:cs typeface="Arial"/>
            </a:rPr>
            <a:t>espera</a:t>
          </a:r>
          <a:r>
            <a:rPr lang="en-US" sz="1600" b="0" kern="1200" dirty="0">
              <a:latin typeface="+mn-lt"/>
              <a:cs typeface="Arial"/>
            </a:rPr>
            <a:t> que le sea </a:t>
          </a:r>
          <a:r>
            <a:rPr lang="en-US" sz="1600" b="0" kern="1200" dirty="0" err="1">
              <a:latin typeface="+mn-lt"/>
              <a:cs typeface="Arial"/>
            </a:rPr>
            <a:t>presentado</a:t>
          </a:r>
          <a:r>
            <a:rPr lang="en-US" sz="1600" b="0" kern="1200" dirty="0">
              <a:latin typeface="+mn-lt"/>
              <a:cs typeface="Arial"/>
            </a:rPr>
            <a:t> un </a:t>
          </a:r>
          <a:r>
            <a:rPr lang="en-US" sz="1600" b="0" kern="1200" dirty="0" err="1">
              <a:latin typeface="+mn-lt"/>
              <a:cs typeface="Arial"/>
            </a:rPr>
            <a:t>borrador</a:t>
          </a:r>
          <a:r>
            <a:rPr lang="en-US" sz="1600" b="0" kern="1200" dirty="0">
              <a:latin typeface="+mn-lt"/>
              <a:cs typeface="Arial"/>
            </a:rPr>
            <a:t> o un </a:t>
          </a:r>
          <a:r>
            <a:rPr lang="en-US" sz="1600" b="0" kern="1200" dirty="0" err="1">
              <a:latin typeface="+mn-lt"/>
              <a:cs typeface="Arial"/>
            </a:rPr>
            <a:t>informe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avance</a:t>
          </a:r>
          <a:r>
            <a:rPr lang="en-US" sz="1600" b="0" kern="1200" dirty="0">
              <a:latin typeface="+mn-lt"/>
              <a:cs typeface="Arial"/>
            </a:rPr>
            <a:t> al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Información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Pú-blica</a:t>
          </a:r>
          <a:r>
            <a:rPr lang="en-US" sz="1600" b="0" kern="1200" dirty="0">
              <a:latin typeface="+mn-lt"/>
              <a:cs typeface="Arial"/>
            </a:rPr>
            <a:t> de la </a:t>
          </a:r>
          <a:r>
            <a:rPr lang="en-US" sz="1600" b="0" kern="1200" dirty="0" err="1">
              <a:latin typeface="+mn-lt"/>
              <a:cs typeface="Arial"/>
            </a:rPr>
            <a:t>conferencia</a:t>
          </a:r>
          <a:r>
            <a:rPr lang="en-US" sz="1600" b="0" kern="1200" dirty="0">
              <a:latin typeface="+mn-lt"/>
              <a:cs typeface="Arial"/>
            </a:rPr>
            <a:t> de 2026.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E1: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Información</a:t>
          </a:r>
          <a:r>
            <a:rPr lang="en-US" sz="1600" b="0" kern="1200" dirty="0">
              <a:latin typeface="+mn-lt"/>
              <a:cs typeface="Arial"/>
            </a:rPr>
            <a:t> Pública de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custodios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desa-rrolle</a:t>
          </a:r>
          <a:r>
            <a:rPr lang="en-US" sz="1600" b="0" kern="1200" dirty="0">
              <a:latin typeface="+mn-lt"/>
              <a:cs typeface="Arial"/>
            </a:rPr>
            <a:t> un plan para la </a:t>
          </a:r>
          <a:r>
            <a:rPr lang="en-US" sz="1600" b="0" kern="1200" dirty="0" err="1">
              <a:latin typeface="+mn-lt"/>
              <a:cs typeface="Arial"/>
            </a:rPr>
            <a:t>Encuesta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Miembros</a:t>
          </a:r>
          <a:r>
            <a:rPr lang="en-US" sz="1600" b="0" kern="1200" dirty="0">
              <a:latin typeface="+mn-lt"/>
              <a:cs typeface="Arial"/>
            </a:rPr>
            <a:t> de AA de 2026, </a:t>
          </a:r>
          <a:r>
            <a:rPr lang="en-US" sz="1600" b="0" kern="1200" dirty="0" err="1">
              <a:latin typeface="+mn-lt"/>
              <a:cs typeface="Arial"/>
            </a:rPr>
            <a:t>empleando</a:t>
          </a:r>
          <a:r>
            <a:rPr lang="en-US" sz="1600" b="0" kern="1200" dirty="0">
              <a:latin typeface="+mn-lt"/>
              <a:cs typeface="Arial"/>
            </a:rPr>
            <a:t> la </a:t>
          </a:r>
          <a:r>
            <a:rPr lang="en-US" sz="1600" b="0" kern="1200" dirty="0" err="1">
              <a:latin typeface="+mn-lt"/>
              <a:cs typeface="Arial"/>
            </a:rPr>
            <a:t>metodología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recopilación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datos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basada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un </a:t>
          </a:r>
          <a:r>
            <a:rPr lang="en-US" sz="1600" b="0" kern="1200" dirty="0" err="1">
              <a:latin typeface="+mn-lt"/>
              <a:cs typeface="Arial"/>
            </a:rPr>
            <a:t>muestreo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aleatorio</a:t>
          </a:r>
          <a:r>
            <a:rPr lang="en-US" sz="1600" b="0" kern="1200" dirty="0">
              <a:latin typeface="+mn-lt"/>
              <a:cs typeface="Arial"/>
            </a:rPr>
            <a:t>. 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pidió</a:t>
          </a:r>
          <a:r>
            <a:rPr lang="en-US" sz="1600" b="0" kern="1200" dirty="0">
              <a:latin typeface="+mn-lt"/>
              <a:cs typeface="Arial"/>
            </a:rPr>
            <a:t> que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plan para </a:t>
          </a:r>
          <a:r>
            <a:rPr lang="en-US" sz="1600" b="0" kern="1200" dirty="0" err="1">
              <a:latin typeface="+mn-lt"/>
              <a:cs typeface="Arial"/>
            </a:rPr>
            <a:t>llevar</a:t>
          </a:r>
          <a:r>
            <a:rPr lang="en-US" sz="1600" b="0" kern="1200" dirty="0">
              <a:latin typeface="+mn-lt"/>
              <a:cs typeface="Arial"/>
            </a:rPr>
            <a:t> a </a:t>
          </a:r>
          <a:r>
            <a:rPr lang="en-US" sz="1600" b="0" kern="1200" dirty="0" err="1">
              <a:latin typeface="+mn-lt"/>
              <a:cs typeface="Arial"/>
            </a:rPr>
            <a:t>cabo</a:t>
          </a:r>
          <a:r>
            <a:rPr lang="en-US" sz="1600" b="0" kern="1200" dirty="0">
              <a:latin typeface="+mn-lt"/>
              <a:cs typeface="Arial"/>
            </a:rPr>
            <a:t> la </a:t>
          </a:r>
          <a:r>
            <a:rPr lang="en-US" sz="1600" b="0" kern="1200" dirty="0" err="1">
              <a:latin typeface="+mn-lt"/>
              <a:cs typeface="Arial"/>
            </a:rPr>
            <a:t>Encuesta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los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Miembros</a:t>
          </a:r>
          <a:r>
            <a:rPr lang="en-US" sz="1600" b="0" kern="1200" dirty="0">
              <a:latin typeface="+mn-lt"/>
              <a:cs typeface="Arial"/>
            </a:rPr>
            <a:t> de AA de 2026 le sea </a:t>
          </a:r>
          <a:r>
            <a:rPr lang="en-US" sz="1600" b="0" kern="1200" dirty="0" err="1">
              <a:latin typeface="+mn-lt"/>
              <a:cs typeface="Arial"/>
            </a:rPr>
            <a:t>presentado</a:t>
          </a:r>
          <a:r>
            <a:rPr lang="en-US" sz="1600" b="0" kern="1200" dirty="0">
              <a:latin typeface="+mn-lt"/>
              <a:cs typeface="Arial"/>
            </a:rPr>
            <a:t> al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Información</a:t>
          </a:r>
          <a:r>
            <a:rPr lang="en-US" sz="1600" b="0" kern="1200" dirty="0">
              <a:latin typeface="+mn-lt"/>
              <a:cs typeface="Arial"/>
            </a:rPr>
            <a:t> Pública de la </a:t>
          </a:r>
          <a:r>
            <a:rPr lang="en-US" sz="1600" b="0" kern="1200" dirty="0" err="1">
              <a:latin typeface="+mn-lt"/>
              <a:cs typeface="Arial"/>
            </a:rPr>
            <a:t>conferencia</a:t>
          </a:r>
          <a:r>
            <a:rPr lang="en-US" sz="1600" b="0" kern="1200" dirty="0">
              <a:latin typeface="+mn-lt"/>
              <a:cs typeface="Arial"/>
            </a:rPr>
            <a:t> de 2026.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H: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Proyecto de Videos para </a:t>
          </a:r>
          <a:r>
            <a:rPr lang="en-US" sz="1600" b="0" kern="1200" dirty="0" err="1">
              <a:latin typeface="+mn-lt"/>
              <a:cs typeface="Arial"/>
            </a:rPr>
            <a:t>Jóvenes</a:t>
          </a:r>
          <a:r>
            <a:rPr lang="en-US" sz="1600" b="0" kern="1200" dirty="0">
              <a:latin typeface="+mn-lt"/>
              <a:cs typeface="Arial"/>
            </a:rPr>
            <a:t> – Videos que se </a:t>
          </a:r>
          <a:r>
            <a:rPr lang="en-US" sz="1600" b="0" kern="1200" dirty="0" err="1">
              <a:latin typeface="+mn-lt"/>
              <a:cs typeface="Arial"/>
            </a:rPr>
            <a:t>descontinuarán</a:t>
          </a:r>
          <a:r>
            <a:rPr lang="en-US" sz="1600" b="0" kern="1200" dirty="0">
              <a:latin typeface="+mn-lt"/>
              <a:cs typeface="Arial"/>
            </a:rPr>
            <a:t>:: «Un </a:t>
          </a:r>
          <a:r>
            <a:rPr lang="en-US" sz="1600" b="0" kern="1200" dirty="0" err="1">
              <a:latin typeface="+mn-lt"/>
              <a:cs typeface="Arial"/>
            </a:rPr>
            <a:t>grupo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gente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como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yo</a:t>
          </a:r>
          <a:r>
            <a:rPr lang="en-US" sz="1600" b="0" kern="1200" dirty="0">
              <a:latin typeface="+mn-lt"/>
              <a:cs typeface="Arial"/>
            </a:rPr>
            <a:t>», «En la playa», «video para </a:t>
          </a:r>
          <a:r>
            <a:rPr lang="en-US" sz="1600" b="0" kern="1200" dirty="0" err="1">
              <a:latin typeface="+mn-lt"/>
              <a:cs typeface="Arial"/>
            </a:rPr>
            <a:t>jóvenes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Alcohólicos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Anónimos</a:t>
          </a:r>
          <a:r>
            <a:rPr lang="en-US" sz="1600" b="0" kern="1200" dirty="0">
              <a:latin typeface="+mn-lt"/>
              <a:cs typeface="Arial"/>
            </a:rPr>
            <a:t>», «25 y </a:t>
          </a:r>
          <a:r>
            <a:rPr lang="en-US" sz="1600" b="0" kern="1200" dirty="0" err="1">
              <a:latin typeface="+mn-lt"/>
              <a:cs typeface="Arial"/>
            </a:rPr>
            <a:t>menores</a:t>
          </a:r>
          <a:r>
            <a:rPr lang="en-US" sz="1600" b="0" kern="1200" dirty="0">
              <a:latin typeface="+mn-lt"/>
              <a:cs typeface="Arial"/>
            </a:rPr>
            <a:t>», «Joven y </a:t>
          </a:r>
          <a:r>
            <a:rPr lang="en-US" sz="1600" b="0" kern="1200" dirty="0" err="1">
              <a:latin typeface="+mn-lt"/>
              <a:cs typeface="Arial"/>
            </a:rPr>
            <a:t>sobrio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en</a:t>
          </a:r>
          <a:r>
            <a:rPr lang="en-US" sz="1600" b="0" kern="1200" dirty="0">
              <a:latin typeface="+mn-lt"/>
              <a:cs typeface="Arial"/>
            </a:rPr>
            <a:t> AA: de la </a:t>
          </a:r>
          <a:r>
            <a:rPr lang="en-US" sz="1600" b="0" kern="1200" dirty="0" err="1">
              <a:latin typeface="+mn-lt"/>
              <a:cs typeface="Arial"/>
            </a:rPr>
            <a:t>bebida</a:t>
          </a:r>
          <a:r>
            <a:rPr lang="en-US" sz="1600" b="0" kern="1200" dirty="0">
              <a:latin typeface="+mn-lt"/>
              <a:cs typeface="Arial"/>
            </a:rPr>
            <a:t> a la </a:t>
          </a:r>
          <a:r>
            <a:rPr lang="en-US" sz="1600" b="0" kern="1200" dirty="0" err="1">
              <a:latin typeface="+mn-lt"/>
              <a:cs typeface="Arial"/>
            </a:rPr>
            <a:t>recuperación</a:t>
          </a:r>
          <a:r>
            <a:rPr lang="en-US" sz="1600" b="0" kern="1200" dirty="0">
              <a:latin typeface="+mn-lt"/>
              <a:cs typeface="Arial"/>
            </a:rPr>
            <a:t>».</a:t>
          </a:r>
        </a:p>
      </dsp:txBody>
      <dsp:txXfrm>
        <a:off x="229648" y="477335"/>
        <a:ext cx="7216120" cy="592019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33162"/>
          <a:ext cx="7889129" cy="1009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Recomendacións</a:t>
          </a:r>
          <a:r>
            <a:rPr lang="en-US" sz="1900" b="1" kern="1200" dirty="0"/>
            <a:t>:</a:t>
          </a:r>
          <a:endParaRPr lang="en-US" sz="1900" kern="1200" dirty="0"/>
        </a:p>
      </dsp:txBody>
      <dsp:txXfrm>
        <a:off x="49299" y="82461"/>
        <a:ext cx="7790531" cy="911294"/>
      </dsp:txXfrm>
    </dsp:sp>
    <dsp:sp modelId="{32FD11B5-E0B0-6849-BAEE-766B0254554C}">
      <dsp:nvSpPr>
        <dsp:cNvPr id="0" name=""/>
        <dsp:cNvSpPr/>
      </dsp:nvSpPr>
      <dsp:spPr>
        <a:xfrm>
          <a:off x="60351" y="1014914"/>
          <a:ext cx="7768425" cy="5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80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A1: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la </a:t>
          </a:r>
          <a:r>
            <a:rPr lang="en-US" sz="1450" b="0" kern="1200" dirty="0" err="1">
              <a:latin typeface="+mn-lt"/>
              <a:cs typeface="Arial"/>
            </a:rPr>
            <a:t>política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sobre</a:t>
          </a:r>
          <a:r>
            <a:rPr lang="en-US" sz="1450" b="0" kern="1200" dirty="0">
              <a:latin typeface="+mn-lt"/>
              <a:cs typeface="Arial"/>
            </a:rPr>
            <a:t> redes </a:t>
          </a:r>
          <a:r>
            <a:rPr lang="en-US" sz="1450" b="0" kern="1200" dirty="0" err="1">
              <a:latin typeface="+mn-lt"/>
              <a:cs typeface="Arial"/>
            </a:rPr>
            <a:t>sociales</a:t>
          </a:r>
          <a:r>
            <a:rPr lang="en-US" sz="1450" b="0" kern="1200" dirty="0">
              <a:latin typeface="+mn-lt"/>
              <a:cs typeface="Arial"/>
            </a:rPr>
            <a:t> de AA World Services —de </a:t>
          </a:r>
          <a:r>
            <a:rPr lang="en-US" sz="1450" b="0" kern="1200" dirty="0" err="1">
              <a:latin typeface="+mn-lt"/>
              <a:cs typeface="Arial"/>
            </a:rPr>
            <a:t>momento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revisión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actualización</a:t>
          </a:r>
          <a:r>
            <a:rPr lang="en-US" sz="1450" b="0" kern="1200" dirty="0">
              <a:latin typeface="+mn-lt"/>
              <a:cs typeface="Arial"/>
            </a:rPr>
            <a:t>— sea </a:t>
          </a:r>
          <a:r>
            <a:rPr lang="en-US" sz="1450" b="0" kern="1200" dirty="0" err="1">
              <a:latin typeface="+mn-lt"/>
              <a:cs typeface="Arial"/>
            </a:rPr>
            <a:t>presentada</a:t>
          </a:r>
          <a:r>
            <a:rPr lang="en-US" sz="1450" b="0" kern="1200" dirty="0">
              <a:latin typeface="+mn-lt"/>
              <a:cs typeface="Arial"/>
            </a:rPr>
            <a:t> al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Infor-</a:t>
          </a:r>
          <a:r>
            <a:rPr lang="en-US" sz="1450" b="0" kern="1200" dirty="0" err="1">
              <a:latin typeface="+mn-lt"/>
              <a:cs typeface="Arial"/>
            </a:rPr>
            <a:t>mación</a:t>
          </a:r>
          <a:r>
            <a:rPr lang="en-US" sz="1450" b="0" kern="1200" dirty="0">
              <a:latin typeface="+mn-lt"/>
              <a:cs typeface="Arial"/>
            </a:rPr>
            <a:t> Pública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2026 para ser </a:t>
          </a:r>
          <a:r>
            <a:rPr lang="en-US" sz="1450" b="0" kern="1200" dirty="0" err="1">
              <a:latin typeface="+mn-lt"/>
              <a:cs typeface="Arial"/>
            </a:rPr>
            <a:t>aprobada</a:t>
          </a:r>
          <a:r>
            <a:rPr lang="en-US" sz="1450" b="0" kern="1200" dirty="0">
              <a:latin typeface="+mn-lt"/>
              <a:cs typeface="Arial"/>
            </a:rPr>
            <a:t> antes de </a:t>
          </a:r>
          <a:r>
            <a:rPr lang="en-US" sz="1450" b="0" kern="1200" dirty="0" err="1">
              <a:latin typeface="+mn-lt"/>
              <a:cs typeface="Arial"/>
            </a:rPr>
            <a:t>su</a:t>
          </a:r>
          <a:r>
            <a:rPr lang="en-US" sz="1450" b="0" kern="1200" dirty="0">
              <a:latin typeface="+mn-lt"/>
              <a:cs typeface="Arial"/>
            </a:rPr>
            <a:t> im-</a:t>
          </a:r>
          <a:r>
            <a:rPr lang="en-US" sz="1450" b="0" kern="1200" dirty="0" err="1">
              <a:latin typeface="+mn-lt"/>
              <a:cs typeface="Arial"/>
            </a:rPr>
            <a:t>plementación</a:t>
          </a:r>
          <a:r>
            <a:rPr lang="en-US" sz="1450" b="0" kern="1200" dirty="0">
              <a:latin typeface="+mn-lt"/>
              <a:cs typeface="Arial"/>
            </a:rPr>
            <a:t>.	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22/110</a:t>
          </a:r>
          <a:endParaRPr lang="en-US" sz="1450" b="1" kern="1200" dirty="0">
            <a:solidFill>
              <a:srgbClr val="FF0000"/>
            </a:solidFill>
            <a:latin typeface="+mn-lt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A2: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Información</a:t>
          </a:r>
          <a:r>
            <a:rPr lang="en-US" sz="1450" b="0" kern="1200" dirty="0">
              <a:latin typeface="+mn-lt"/>
              <a:cs typeface="Arial"/>
            </a:rPr>
            <a:t> Pública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custodios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desarrolle</a:t>
          </a:r>
          <a:r>
            <a:rPr lang="en-US" sz="1450" b="0" kern="1200" dirty="0">
              <a:latin typeface="+mn-lt"/>
              <a:cs typeface="Arial"/>
            </a:rPr>
            <a:t> un plan para </a:t>
          </a:r>
          <a:r>
            <a:rPr lang="en-US" sz="1450" b="0" kern="1200" dirty="0" err="1">
              <a:latin typeface="+mn-lt"/>
              <a:cs typeface="Arial"/>
            </a:rPr>
            <a:t>aceptar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contenidos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creados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por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usuarios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cuando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estos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provengan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miembros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menores</a:t>
          </a:r>
          <a:r>
            <a:rPr lang="en-US" sz="1450" b="0" kern="1200" dirty="0">
              <a:latin typeface="+mn-lt"/>
              <a:cs typeface="Arial"/>
            </a:rPr>
            <a:t> de 18 </a:t>
          </a:r>
          <a:r>
            <a:rPr lang="en-US" sz="1450" b="0" kern="1200" dirty="0" err="1">
              <a:latin typeface="+mn-lt"/>
              <a:cs typeface="Arial"/>
            </a:rPr>
            <a:t>años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entendiéndose</a:t>
          </a:r>
          <a:r>
            <a:rPr lang="en-US" sz="1450" b="0" kern="1200" dirty="0">
              <a:latin typeface="+mn-lt"/>
              <a:cs typeface="Arial"/>
            </a:rPr>
            <a:t> que </a:t>
          </a:r>
          <a:r>
            <a:rPr lang="en-US" sz="1450" b="0" kern="1200" dirty="0" err="1">
              <a:latin typeface="+mn-lt"/>
              <a:cs typeface="Arial"/>
            </a:rPr>
            <a:t>puede</a:t>
          </a:r>
          <a:r>
            <a:rPr lang="en-US" sz="1450" b="0" kern="1200" dirty="0">
              <a:latin typeface="+mn-lt"/>
              <a:cs typeface="Arial"/>
            </a:rPr>
            <a:t> ser </a:t>
          </a:r>
          <a:r>
            <a:rPr lang="en-US" sz="1450" b="0" kern="1200" dirty="0" err="1">
              <a:latin typeface="+mn-lt"/>
              <a:cs typeface="Arial"/>
            </a:rPr>
            <a:t>necesario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analizar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cuestiones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responsabilidad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jurídica</a:t>
          </a:r>
          <a:r>
            <a:rPr lang="en-US" sz="1450" b="0" kern="1200" dirty="0">
              <a:latin typeface="+mn-lt"/>
              <a:cs typeface="Arial"/>
            </a:rPr>
            <a:t> o civil. 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pidió</a:t>
          </a:r>
          <a:r>
            <a:rPr lang="en-US" sz="1450" b="0" kern="1200" dirty="0">
              <a:latin typeface="+mn-lt"/>
              <a:cs typeface="Arial"/>
            </a:rPr>
            <a:t> que le sea </a:t>
          </a:r>
          <a:r>
            <a:rPr lang="en-US" sz="1450" b="0" kern="1200" dirty="0" err="1">
              <a:latin typeface="+mn-lt"/>
              <a:cs typeface="Arial"/>
            </a:rPr>
            <a:t>presentado</a:t>
          </a:r>
          <a:r>
            <a:rPr lang="en-US" sz="1450" b="0" kern="1200" dirty="0">
              <a:latin typeface="+mn-lt"/>
              <a:cs typeface="Arial"/>
            </a:rPr>
            <a:t> un </a:t>
          </a:r>
          <a:r>
            <a:rPr lang="en-US" sz="1450" b="0" kern="1200" dirty="0" err="1">
              <a:latin typeface="+mn-lt"/>
              <a:cs typeface="Arial"/>
            </a:rPr>
            <a:t>informe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avance</a:t>
          </a:r>
          <a:r>
            <a:rPr lang="en-US" sz="1450" b="0" kern="1200" dirty="0">
              <a:latin typeface="+mn-lt"/>
              <a:cs typeface="Arial"/>
            </a:rPr>
            <a:t> o un </a:t>
          </a:r>
          <a:r>
            <a:rPr lang="en-US" sz="1450" b="0" kern="1200" dirty="0" err="1">
              <a:latin typeface="+mn-lt"/>
              <a:cs typeface="Arial"/>
            </a:rPr>
            <a:t>borrador</a:t>
          </a:r>
          <a:r>
            <a:rPr lang="en-US" sz="1450" b="0" kern="1200" dirty="0">
              <a:latin typeface="+mn-lt"/>
              <a:cs typeface="Arial"/>
            </a:rPr>
            <a:t> del plan al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Información</a:t>
          </a:r>
          <a:r>
            <a:rPr lang="en-US" sz="1450" b="0" kern="1200" dirty="0">
              <a:latin typeface="+mn-lt"/>
              <a:cs typeface="Arial"/>
            </a:rPr>
            <a:t> Pública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2026.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34/96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E2</a:t>
          </a:r>
          <a:r>
            <a:rPr lang="en-US" sz="1450" b="0" kern="1200" dirty="0">
              <a:latin typeface="+mn-lt"/>
              <a:cs typeface="Arial"/>
            </a:rPr>
            <a:t>: 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que, </a:t>
          </a:r>
          <a:r>
            <a:rPr lang="en-US" sz="1450" b="0" kern="1200" dirty="0" err="1">
              <a:latin typeface="+mn-lt"/>
              <a:cs typeface="Arial"/>
            </a:rPr>
            <a:t>aparte</a:t>
          </a:r>
          <a:r>
            <a:rPr lang="en-US" sz="1450" b="0" kern="1200" dirty="0">
              <a:latin typeface="+mn-lt"/>
              <a:cs typeface="Arial"/>
            </a:rPr>
            <a:t> de la </a:t>
          </a:r>
          <a:r>
            <a:rPr lang="en-US" sz="1450" b="0" kern="1200" dirty="0" err="1">
              <a:latin typeface="+mn-lt"/>
              <a:cs typeface="Arial"/>
            </a:rPr>
            <a:t>encuesta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miembros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efectuada</a:t>
          </a:r>
          <a:r>
            <a:rPr lang="en-US" sz="1450" b="0" kern="1200" dirty="0">
              <a:latin typeface="+mn-lt"/>
              <a:cs typeface="Arial"/>
            </a:rPr>
            <a:t> me-</a:t>
          </a:r>
          <a:r>
            <a:rPr lang="en-US" sz="1450" b="0" kern="1200" dirty="0" err="1">
              <a:latin typeface="+mn-lt"/>
              <a:cs typeface="Arial"/>
            </a:rPr>
            <a:t>diante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muestreo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aleatorio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Información</a:t>
          </a:r>
          <a:r>
            <a:rPr lang="en-US" sz="1450" b="0" kern="1200" dirty="0">
              <a:latin typeface="+mn-lt"/>
              <a:cs typeface="Arial"/>
            </a:rPr>
            <a:t> Pública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custodios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lleve</a:t>
          </a:r>
          <a:r>
            <a:rPr lang="en-US" sz="1450" b="0" kern="1200" dirty="0">
              <a:latin typeface="+mn-lt"/>
              <a:cs typeface="Arial"/>
            </a:rPr>
            <a:t> a </a:t>
          </a:r>
          <a:r>
            <a:rPr lang="en-US" sz="1450" b="0" kern="1200" dirty="0" err="1">
              <a:latin typeface="+mn-lt"/>
              <a:cs typeface="Arial"/>
            </a:rPr>
            <a:t>cabo</a:t>
          </a:r>
          <a:r>
            <a:rPr lang="en-US" sz="1450" b="0" kern="1200" dirty="0">
              <a:latin typeface="+mn-lt"/>
              <a:cs typeface="Arial"/>
            </a:rPr>
            <a:t> también </a:t>
          </a:r>
          <a:r>
            <a:rPr lang="en-US" sz="1450" b="0" kern="1200" dirty="0" err="1">
              <a:latin typeface="+mn-lt"/>
              <a:cs typeface="Arial"/>
            </a:rPr>
            <a:t>una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encuesta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miembros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por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muestreo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conveniencia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2026.		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52/78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F:</a:t>
          </a:r>
          <a:r>
            <a:rPr lang="en-US" sz="1450" b="0" kern="1200" dirty="0">
              <a:latin typeface="+mn-lt"/>
              <a:cs typeface="Arial"/>
            </a:rPr>
            <a:t> 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se </a:t>
          </a:r>
          <a:r>
            <a:rPr lang="en-US" sz="1450" b="0" kern="1200" dirty="0" err="1">
              <a:latin typeface="+mn-lt"/>
              <a:cs typeface="Arial"/>
            </a:rPr>
            <a:t>produzca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una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nueva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tarjeta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servicio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tamaño</a:t>
          </a:r>
          <a:r>
            <a:rPr lang="en-US" sz="1450" b="0" kern="1200" dirty="0">
              <a:latin typeface="+mn-lt"/>
              <a:cs typeface="Arial"/>
            </a:rPr>
            <a:t> postal o </a:t>
          </a:r>
          <a:r>
            <a:rPr lang="en-US" sz="1450" b="0" kern="1200" dirty="0" err="1">
              <a:latin typeface="+mn-lt"/>
              <a:cs typeface="Arial"/>
            </a:rPr>
            <a:t>más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pequeña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destinada</a:t>
          </a:r>
          <a:r>
            <a:rPr lang="en-US" sz="1450" b="0" kern="1200" dirty="0">
              <a:latin typeface="+mn-lt"/>
              <a:cs typeface="Arial"/>
            </a:rPr>
            <a:t> a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jóvenes</a:t>
          </a:r>
          <a:r>
            <a:rPr lang="en-US" sz="1450" b="0" kern="1200" dirty="0">
              <a:latin typeface="+mn-lt"/>
              <a:cs typeface="Arial"/>
            </a:rPr>
            <a:t>, y que sea </a:t>
          </a:r>
          <a:r>
            <a:rPr lang="en-US" sz="1450" b="0" kern="1200" dirty="0" err="1">
              <a:latin typeface="+mn-lt"/>
              <a:cs typeface="Arial"/>
            </a:rPr>
            <a:t>puesta</a:t>
          </a:r>
          <a:r>
            <a:rPr lang="en-US" sz="1450" b="0" kern="1200" dirty="0">
              <a:latin typeface="+mn-lt"/>
              <a:cs typeface="Arial"/>
            </a:rPr>
            <a:t> a </a:t>
          </a:r>
          <a:r>
            <a:rPr lang="en-US" sz="1450" b="0" kern="1200" dirty="0" err="1">
              <a:latin typeface="+mn-lt"/>
              <a:cs typeface="Arial"/>
            </a:rPr>
            <a:t>disposición</a:t>
          </a:r>
          <a:r>
            <a:rPr lang="en-US" sz="1450" b="0" kern="1200" dirty="0">
              <a:latin typeface="+mn-lt"/>
              <a:cs typeface="Arial"/>
            </a:rPr>
            <a:t> de la Comunidad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formato</a:t>
          </a:r>
          <a:r>
            <a:rPr lang="en-US" sz="1450" b="0" kern="1200" dirty="0">
              <a:latin typeface="+mn-lt"/>
              <a:cs typeface="Arial"/>
            </a:rPr>
            <a:t> digital e impresa, para </a:t>
          </a:r>
          <a:r>
            <a:rPr lang="en-US" sz="1450" b="0" kern="1200" dirty="0" err="1">
              <a:latin typeface="+mn-lt"/>
              <a:cs typeface="Arial"/>
            </a:rPr>
            <a:t>su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adquisición</a:t>
          </a:r>
          <a:r>
            <a:rPr lang="en-US" sz="1450" b="0" kern="1200" dirty="0">
              <a:latin typeface="+mn-lt"/>
              <a:cs typeface="Arial"/>
            </a:rPr>
            <a:t> y para </a:t>
          </a:r>
          <a:r>
            <a:rPr lang="en-US" sz="1450" b="0" kern="1200" dirty="0" err="1">
              <a:latin typeface="+mn-lt"/>
              <a:cs typeface="Arial"/>
            </a:rPr>
            <a:t>incluirla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paquete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servicio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Información</a:t>
          </a:r>
          <a:r>
            <a:rPr lang="en-US" sz="1450" b="0" kern="1200" dirty="0">
              <a:latin typeface="+mn-lt"/>
              <a:cs typeface="Arial"/>
            </a:rPr>
            <a:t> Pública.								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72/63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>
              <a:latin typeface="+mn-lt"/>
              <a:cs typeface="Arial"/>
            </a:rPr>
            <a:t>Punto G:</a:t>
          </a:r>
          <a:r>
            <a:rPr lang="en-US" sz="1450" b="0" kern="1200" dirty="0">
              <a:latin typeface="+mn-lt"/>
              <a:cs typeface="Arial"/>
            </a:rPr>
            <a:t> 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la Junta de </a:t>
          </a:r>
          <a:r>
            <a:rPr lang="en-US" sz="1450" b="0" kern="1200" dirty="0" err="1">
              <a:latin typeface="+mn-lt"/>
              <a:cs typeface="Arial"/>
            </a:rPr>
            <a:t>Servicios</a:t>
          </a:r>
          <a:r>
            <a:rPr lang="en-US" sz="1450" b="0" kern="1200" dirty="0">
              <a:latin typeface="+mn-lt"/>
              <a:cs typeface="Arial"/>
            </a:rPr>
            <a:t> Generales, </a:t>
          </a:r>
          <a:r>
            <a:rPr lang="en-US" sz="1450" b="0" kern="1200" dirty="0" err="1">
              <a:latin typeface="+mn-lt"/>
              <a:cs typeface="Arial"/>
            </a:rPr>
            <a:t>teniendo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cuenta</a:t>
          </a:r>
          <a:r>
            <a:rPr lang="en-US" sz="1450" b="0" kern="1200" dirty="0">
              <a:latin typeface="+mn-lt"/>
              <a:cs typeface="Arial"/>
            </a:rPr>
            <a:t> las Doce </a:t>
          </a:r>
          <a:r>
            <a:rPr lang="en-US" sz="1450" b="0" kern="1200" dirty="0" err="1">
              <a:latin typeface="+mn-lt"/>
              <a:cs typeface="Arial"/>
            </a:rPr>
            <a:t>Tradiciones</a:t>
          </a:r>
          <a:r>
            <a:rPr lang="en-US" sz="1450" b="0" kern="1200" dirty="0">
              <a:latin typeface="+mn-lt"/>
              <a:cs typeface="Arial"/>
            </a:rPr>
            <a:t> de AA, </a:t>
          </a:r>
          <a:r>
            <a:rPr lang="en-US" sz="1450" b="0" kern="1200" dirty="0" err="1">
              <a:latin typeface="+mn-lt"/>
              <a:cs typeface="Arial"/>
            </a:rPr>
            <a:t>desarrolle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una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estrategia</a:t>
          </a:r>
          <a:r>
            <a:rPr lang="en-US" sz="1450" b="0" kern="1200" dirty="0">
              <a:latin typeface="+mn-lt"/>
              <a:cs typeface="Arial"/>
            </a:rPr>
            <a:t> y </a:t>
          </a:r>
          <a:r>
            <a:rPr lang="en-US" sz="1450" b="0" kern="1200" dirty="0" err="1">
              <a:latin typeface="+mn-lt"/>
              <a:cs typeface="Arial"/>
            </a:rPr>
            <a:t>una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visión</a:t>
          </a:r>
          <a:r>
            <a:rPr lang="en-US" sz="1450" b="0" kern="1200" dirty="0">
              <a:latin typeface="+mn-lt"/>
              <a:cs typeface="Arial"/>
            </a:rPr>
            <a:t> para las </a:t>
          </a:r>
          <a:r>
            <a:rPr lang="en-US" sz="1450" b="0" kern="1200" dirty="0" err="1">
              <a:latin typeface="+mn-lt"/>
              <a:cs typeface="Arial"/>
            </a:rPr>
            <a:t>comunica-ciones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digitales</a:t>
          </a:r>
          <a:r>
            <a:rPr lang="en-US" sz="1450" b="0" kern="1200" dirty="0">
              <a:latin typeface="+mn-lt"/>
              <a:cs typeface="Arial"/>
            </a:rPr>
            <a:t>, </a:t>
          </a:r>
          <a:r>
            <a:rPr lang="en-US" sz="1450" b="0" kern="1200" dirty="0" err="1">
              <a:latin typeface="+mn-lt"/>
              <a:cs typeface="Arial"/>
            </a:rPr>
            <a:t>incluyendo</a:t>
          </a:r>
          <a:r>
            <a:rPr lang="en-US" sz="1450" b="0" kern="1200" dirty="0">
              <a:latin typeface="+mn-lt"/>
              <a:cs typeface="Arial"/>
            </a:rPr>
            <a:t> las redes </a:t>
          </a:r>
          <a:r>
            <a:rPr lang="en-US" sz="1450" b="0" kern="1200" dirty="0" err="1">
              <a:latin typeface="+mn-lt"/>
              <a:cs typeface="Arial"/>
            </a:rPr>
            <a:t>sociales</a:t>
          </a:r>
          <a:r>
            <a:rPr lang="en-US" sz="1450" b="0" kern="1200" dirty="0">
              <a:latin typeface="+mn-lt"/>
              <a:cs typeface="Arial"/>
            </a:rPr>
            <a:t>, y que </a:t>
          </a:r>
          <a:r>
            <a:rPr lang="en-US" sz="1450" b="0" kern="1200" dirty="0" err="1">
              <a:latin typeface="+mn-lt"/>
              <a:cs typeface="Arial"/>
            </a:rPr>
            <a:t>incremente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recursos</a:t>
          </a:r>
          <a:r>
            <a:rPr lang="en-US" sz="1450" b="0" kern="1200" dirty="0">
              <a:latin typeface="+mn-lt"/>
              <a:cs typeface="Arial"/>
            </a:rPr>
            <a:t> des-</a:t>
          </a:r>
          <a:r>
            <a:rPr lang="en-US" sz="1450" b="0" kern="1200" dirty="0" err="1">
              <a:latin typeface="+mn-lt"/>
              <a:cs typeface="Arial"/>
            </a:rPr>
            <a:t>tinados</a:t>
          </a:r>
          <a:r>
            <a:rPr lang="en-US" sz="1450" b="0" kern="1200" dirty="0">
              <a:latin typeface="+mn-lt"/>
              <a:cs typeface="Arial"/>
            </a:rPr>
            <a:t> a </a:t>
          </a:r>
          <a:r>
            <a:rPr lang="en-US" sz="1450" b="0" kern="1200" dirty="0" err="1">
              <a:latin typeface="+mn-lt"/>
              <a:cs typeface="Arial"/>
            </a:rPr>
            <a:t>estos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instrumentos</a:t>
          </a:r>
          <a:r>
            <a:rPr lang="en-US" sz="1450" b="0" kern="1200" dirty="0">
              <a:latin typeface="+mn-lt"/>
              <a:cs typeface="Arial"/>
            </a:rPr>
            <a:t>, para </a:t>
          </a:r>
          <a:r>
            <a:rPr lang="en-US" sz="1450" b="0" kern="1200" dirty="0" err="1">
              <a:latin typeface="+mn-lt"/>
              <a:cs typeface="Arial"/>
            </a:rPr>
            <a:t>potenciar</a:t>
          </a:r>
          <a:r>
            <a:rPr lang="en-US" sz="1450" b="0" kern="1200" dirty="0">
              <a:latin typeface="+mn-lt"/>
              <a:cs typeface="Arial"/>
            </a:rPr>
            <a:t> las </a:t>
          </a:r>
          <a:r>
            <a:rPr lang="en-US" sz="1450" b="0" kern="1200" dirty="0" err="1">
              <a:latin typeface="+mn-lt"/>
              <a:cs typeface="Arial"/>
            </a:rPr>
            <a:t>iniciativas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transmisión</a:t>
          </a:r>
          <a:r>
            <a:rPr lang="en-US" sz="1450" b="0" kern="1200" dirty="0">
              <a:latin typeface="+mn-lt"/>
              <a:cs typeface="Arial"/>
            </a:rPr>
            <a:t> del men-</a:t>
          </a:r>
          <a:r>
            <a:rPr lang="en-US" sz="1450" b="0" kern="1200" dirty="0" err="1">
              <a:latin typeface="+mn-lt"/>
              <a:cs typeface="Arial"/>
            </a:rPr>
            <a:t>saje</a:t>
          </a:r>
          <a:r>
            <a:rPr lang="en-US" sz="1450" b="0" kern="1200" dirty="0">
              <a:latin typeface="+mn-lt"/>
              <a:cs typeface="Arial"/>
            </a:rPr>
            <a:t>.			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82/51</a:t>
          </a: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50" b="1" kern="1200" dirty="0" err="1">
              <a:latin typeface="+mn-lt"/>
              <a:cs typeface="Arial"/>
            </a:rPr>
            <a:t>Nuevos</a:t>
          </a:r>
          <a:r>
            <a:rPr lang="en-US" sz="1450" b="1" kern="1200" dirty="0">
              <a:latin typeface="+mn-lt"/>
              <a:cs typeface="Arial"/>
            </a:rPr>
            <a:t> </a:t>
          </a:r>
          <a:r>
            <a:rPr lang="en-US" sz="1450" b="1" kern="1200" dirty="0" err="1">
              <a:latin typeface="+mn-lt"/>
              <a:cs typeface="Arial"/>
            </a:rPr>
            <a:t>Asuntos</a:t>
          </a:r>
          <a:r>
            <a:rPr lang="en-US" sz="1450" b="1" kern="1200" dirty="0">
              <a:latin typeface="+mn-lt"/>
              <a:cs typeface="Arial"/>
            </a:rPr>
            <a:t>:  </a:t>
          </a:r>
          <a:r>
            <a:rPr lang="en-US" sz="1450" b="0" kern="1200" dirty="0">
              <a:latin typeface="+mn-lt"/>
              <a:cs typeface="Arial"/>
            </a:rPr>
            <a:t>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debatió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problema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constante</a:t>
          </a:r>
          <a:r>
            <a:rPr lang="en-US" sz="1450" b="0" kern="1200" dirty="0">
              <a:latin typeface="+mn-lt"/>
              <a:cs typeface="Arial"/>
            </a:rPr>
            <a:t> que </a:t>
          </a:r>
          <a:r>
            <a:rPr lang="en-US" sz="1450" b="0" kern="1200" dirty="0" err="1">
              <a:latin typeface="+mn-lt"/>
              <a:cs typeface="Arial"/>
            </a:rPr>
            <a:t>representa</a:t>
          </a:r>
          <a:r>
            <a:rPr lang="en-US" sz="1450" b="0" kern="1200" dirty="0">
              <a:latin typeface="+mn-lt"/>
              <a:cs typeface="Arial"/>
            </a:rPr>
            <a:t> la </a:t>
          </a:r>
          <a:r>
            <a:rPr lang="en-US" sz="1450" b="0" kern="1200" dirty="0" err="1">
              <a:latin typeface="+mn-lt"/>
              <a:cs typeface="Arial"/>
            </a:rPr>
            <a:t>ingente</a:t>
          </a:r>
          <a:r>
            <a:rPr lang="en-US" sz="1450" b="0" kern="1200" dirty="0">
              <a:latin typeface="+mn-lt"/>
              <a:cs typeface="Arial"/>
            </a:rPr>
            <a:t> carga de </a:t>
          </a:r>
          <a:r>
            <a:rPr lang="en-US" sz="1450" b="0" kern="1200" dirty="0" err="1">
              <a:latin typeface="+mn-lt"/>
              <a:cs typeface="Arial"/>
            </a:rPr>
            <a:t>trabajo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asignada</a:t>
          </a:r>
          <a:r>
            <a:rPr lang="en-US" sz="1450" b="0" kern="1200" dirty="0">
              <a:latin typeface="+mn-lt"/>
              <a:cs typeface="Arial"/>
            </a:rPr>
            <a:t> a la agenda del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Información</a:t>
          </a:r>
          <a:r>
            <a:rPr lang="en-US" sz="1450" b="0" kern="1200" dirty="0">
              <a:latin typeface="+mn-lt"/>
              <a:cs typeface="Arial"/>
            </a:rPr>
            <a:t> Pública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, y </a:t>
          </a:r>
          <a:r>
            <a:rPr lang="en-US" sz="1450" b="0" u="sng" kern="1200" dirty="0" err="1">
              <a:latin typeface="+mn-lt"/>
              <a:cs typeface="Arial"/>
            </a:rPr>
            <a:t>recomendó</a:t>
          </a:r>
          <a:r>
            <a:rPr lang="en-US" sz="1450" b="0" kern="1200" dirty="0">
              <a:latin typeface="+mn-lt"/>
              <a:cs typeface="Arial"/>
            </a:rPr>
            <a:t> que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Servicios</a:t>
          </a:r>
          <a:r>
            <a:rPr lang="en-US" sz="1450" b="0" kern="1200" dirty="0">
              <a:latin typeface="+mn-lt"/>
              <a:cs typeface="Arial"/>
            </a:rPr>
            <a:t> Generales </a:t>
          </a:r>
          <a:r>
            <a:rPr lang="en-US" sz="1450" b="0" kern="1200" dirty="0" err="1">
              <a:latin typeface="+mn-lt"/>
              <a:cs typeface="Arial"/>
            </a:rPr>
            <a:t>considere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añadir</a:t>
          </a:r>
          <a:r>
            <a:rPr lang="en-US" sz="1450" b="0" kern="1200" dirty="0">
              <a:latin typeface="+mn-lt"/>
              <a:cs typeface="Arial"/>
            </a:rPr>
            <a:t> un punto de agenda </a:t>
          </a:r>
          <a:r>
            <a:rPr lang="en-US" sz="1450" b="0" kern="1200" dirty="0" err="1">
              <a:latin typeface="+mn-lt"/>
              <a:cs typeface="Arial"/>
            </a:rPr>
            <a:t>en</a:t>
          </a:r>
          <a:r>
            <a:rPr lang="en-US" sz="1450" b="0" kern="1200" dirty="0">
              <a:latin typeface="+mn-lt"/>
              <a:cs typeface="Arial"/>
            </a:rPr>
            <a:t> la agenda del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Política y </a:t>
          </a:r>
          <a:r>
            <a:rPr lang="en-US" sz="1450" b="0" kern="1200" dirty="0" err="1">
              <a:latin typeface="+mn-lt"/>
              <a:cs typeface="Arial"/>
            </a:rPr>
            <a:t>Admisiones</a:t>
          </a:r>
          <a:r>
            <a:rPr lang="en-US" sz="1450" b="0" kern="1200" dirty="0">
              <a:latin typeface="+mn-lt"/>
              <a:cs typeface="Arial"/>
            </a:rPr>
            <a:t>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de 2026 para que </a:t>
          </a:r>
          <a:r>
            <a:rPr lang="en-US" sz="1450" b="0" kern="1200" dirty="0" err="1">
              <a:latin typeface="+mn-lt"/>
              <a:cs typeface="Arial"/>
            </a:rPr>
            <a:t>el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mismo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estudie</a:t>
          </a:r>
          <a:r>
            <a:rPr lang="en-US" sz="1450" b="0" kern="1200" dirty="0">
              <a:latin typeface="+mn-lt"/>
              <a:cs typeface="Arial"/>
            </a:rPr>
            <a:t> la </a:t>
          </a:r>
          <a:r>
            <a:rPr lang="en-US" sz="1450" b="0" kern="1200" dirty="0" err="1">
              <a:latin typeface="+mn-lt"/>
              <a:cs typeface="Arial"/>
            </a:rPr>
            <a:t>creación</a:t>
          </a:r>
          <a:r>
            <a:rPr lang="en-US" sz="1450" b="0" kern="1200" dirty="0">
              <a:latin typeface="+mn-lt"/>
              <a:cs typeface="Arial"/>
            </a:rPr>
            <a:t> de un nuevo </a:t>
          </a:r>
          <a:r>
            <a:rPr lang="en-US" sz="1450" b="0" kern="1200" dirty="0" err="1">
              <a:latin typeface="+mn-lt"/>
              <a:cs typeface="Arial"/>
            </a:rPr>
            <a:t>comité</a:t>
          </a:r>
          <a:r>
            <a:rPr lang="en-US" sz="1450" b="0" kern="1200" dirty="0">
              <a:latin typeface="+mn-lt"/>
              <a:cs typeface="Arial"/>
            </a:rPr>
            <a:t> de la </a:t>
          </a:r>
          <a:r>
            <a:rPr lang="en-US" sz="1450" b="0" kern="1200" dirty="0" err="1">
              <a:latin typeface="+mn-lt"/>
              <a:cs typeface="Arial"/>
            </a:rPr>
            <a:t>conferencia</a:t>
          </a:r>
          <a:r>
            <a:rPr lang="en-US" sz="1450" b="0" kern="1200" dirty="0">
              <a:latin typeface="+mn-lt"/>
              <a:cs typeface="Arial"/>
            </a:rPr>
            <a:t> al que </a:t>
          </a:r>
          <a:r>
            <a:rPr lang="en-US" sz="1450" b="0" kern="1200" dirty="0" err="1">
              <a:latin typeface="+mn-lt"/>
              <a:cs typeface="Arial"/>
            </a:rPr>
            <a:t>podría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asignarse</a:t>
          </a:r>
          <a:r>
            <a:rPr lang="en-US" sz="1450" b="0" kern="1200" dirty="0">
              <a:latin typeface="+mn-lt"/>
              <a:cs typeface="Arial"/>
            </a:rPr>
            <a:t> </a:t>
          </a:r>
          <a:r>
            <a:rPr lang="en-US" sz="1450" b="0" kern="1200" dirty="0" err="1">
              <a:latin typeface="+mn-lt"/>
              <a:cs typeface="Arial"/>
            </a:rPr>
            <a:t>parte</a:t>
          </a:r>
          <a:r>
            <a:rPr lang="en-US" sz="1450" b="0" kern="1200" dirty="0">
              <a:latin typeface="+mn-lt"/>
              <a:cs typeface="Arial"/>
            </a:rPr>
            <a:t> de </a:t>
          </a:r>
          <a:r>
            <a:rPr lang="en-US" sz="1450" b="0" kern="1200" dirty="0" err="1">
              <a:latin typeface="+mn-lt"/>
              <a:cs typeface="Arial"/>
            </a:rPr>
            <a:t>los</a:t>
          </a:r>
          <a:r>
            <a:rPr lang="en-US" sz="1450" b="0" kern="1200" dirty="0">
              <a:latin typeface="+mn-lt"/>
              <a:cs typeface="Arial"/>
            </a:rPr>
            <a:t> puntos de agenda de </a:t>
          </a:r>
          <a:r>
            <a:rPr lang="en-US" sz="1450" b="0" kern="1200" dirty="0" err="1">
              <a:latin typeface="+mn-lt"/>
              <a:cs typeface="Arial"/>
            </a:rPr>
            <a:t>Información</a:t>
          </a:r>
          <a:r>
            <a:rPr lang="en-US" sz="1450" b="0" kern="1200" dirty="0">
              <a:latin typeface="+mn-lt"/>
              <a:cs typeface="Arial"/>
            </a:rPr>
            <a:t> Pública.							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5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50" b="1" kern="1200" dirty="0">
              <a:solidFill>
                <a:srgbClr val="FF0000"/>
              </a:solidFill>
              <a:latin typeface="+mn-lt"/>
              <a:cs typeface="Arial"/>
            </a:rPr>
            <a:t> 61/72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400" b="0" kern="1200" dirty="0">
            <a:latin typeface="+mn-lt"/>
            <a:cs typeface="Arial"/>
          </a:endParaRPr>
        </a:p>
      </dsp:txBody>
      <dsp:txXfrm>
        <a:off x="60351" y="1014914"/>
        <a:ext cx="7768425" cy="547784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3336"/>
          <a:ext cx="7186527" cy="3979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Acciones</a:t>
          </a:r>
          <a:r>
            <a:rPr lang="en-US" sz="1900" b="1" kern="1200" dirty="0"/>
            <a:t> </a:t>
          </a:r>
          <a:r>
            <a:rPr lang="en-US" sz="1900" b="1" kern="1200" dirty="0" err="1"/>
            <a:t>Consultivass</a:t>
          </a:r>
          <a:r>
            <a:rPr lang="en-US" sz="1900" b="1" kern="1200" dirty="0"/>
            <a:t>:</a:t>
          </a:r>
          <a:endParaRPr lang="en-US" sz="1900" kern="1200" dirty="0"/>
        </a:p>
      </dsp:txBody>
      <dsp:txXfrm>
        <a:off x="19428" y="22764"/>
        <a:ext cx="7147671" cy="359126"/>
      </dsp:txXfrm>
    </dsp:sp>
    <dsp:sp modelId="{32FD11B5-E0B0-6849-BAEE-766B0254554C}">
      <dsp:nvSpPr>
        <dsp:cNvPr id="0" name=""/>
        <dsp:cNvSpPr/>
      </dsp:nvSpPr>
      <dsp:spPr>
        <a:xfrm>
          <a:off x="0" y="401318"/>
          <a:ext cx="7186527" cy="2527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A: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se </a:t>
          </a:r>
          <a:r>
            <a:rPr lang="en-US" sz="1600" b="0" kern="1200" dirty="0" err="1">
              <a:latin typeface="+mn-lt"/>
              <a:cs typeface="Arial"/>
            </a:rPr>
            <a:t>elimine</a:t>
          </a:r>
          <a:r>
            <a:rPr lang="en-US" sz="1600" b="0" kern="1200" dirty="0">
              <a:latin typeface="+mn-lt"/>
              <a:cs typeface="Arial"/>
            </a:rPr>
            <a:t> la palabra «</a:t>
          </a:r>
          <a:r>
            <a:rPr lang="en-US" sz="1600" b="0" kern="1200" dirty="0" err="1">
              <a:latin typeface="+mn-lt"/>
              <a:cs typeface="Arial"/>
            </a:rPr>
            <a:t>mujer</a:t>
          </a:r>
          <a:r>
            <a:rPr lang="en-US" sz="1600" b="0" kern="1200" dirty="0">
              <a:latin typeface="+mn-lt"/>
              <a:cs typeface="Arial"/>
            </a:rPr>
            <a:t>» del </a:t>
          </a:r>
          <a:r>
            <a:rPr lang="en-US" sz="1600" b="0" kern="1200" dirty="0" err="1">
              <a:latin typeface="+mn-lt"/>
              <a:cs typeface="Arial"/>
            </a:rPr>
            <a:t>ensayo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sobre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Concepto</a:t>
          </a:r>
          <a:r>
            <a:rPr lang="en-US" sz="1600" b="0" kern="1200" dirty="0">
              <a:latin typeface="+mn-lt"/>
              <a:cs typeface="Arial"/>
            </a:rPr>
            <a:t> IV y que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siguiente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párrafo</a:t>
          </a:r>
          <a:r>
            <a:rPr lang="en-US" sz="1600" b="0" kern="1200" dirty="0">
              <a:latin typeface="+mn-lt"/>
              <a:cs typeface="Arial"/>
            </a:rPr>
            <a:t>: « ¿Por </a:t>
          </a:r>
          <a:r>
            <a:rPr lang="en-US" sz="1600" b="0" kern="1200" dirty="0" err="1">
              <a:latin typeface="+mn-lt"/>
              <a:cs typeface="Arial"/>
            </a:rPr>
            <a:t>qué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cualquier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miembro</a:t>
          </a:r>
          <a:r>
            <a:rPr lang="en-US" sz="1600" b="0" kern="1200" dirty="0">
              <a:latin typeface="+mn-lt"/>
              <a:cs typeface="Arial"/>
            </a:rPr>
            <a:t> del personal </a:t>
          </a:r>
          <a:r>
            <a:rPr lang="en-US" sz="1600" b="0" kern="1200" dirty="0" err="1">
              <a:latin typeface="+mn-lt"/>
              <a:cs typeface="Arial"/>
            </a:rPr>
            <a:t>pago</a:t>
          </a:r>
          <a:r>
            <a:rPr lang="en-US" sz="1600" b="0" kern="1200" dirty="0">
              <a:latin typeface="+mn-lt"/>
              <a:cs typeface="Arial"/>
            </a:rPr>
            <a:t> también es director(a)?» —y, </a:t>
          </a:r>
          <a:r>
            <a:rPr lang="en-US" sz="1600" b="0" kern="1200" dirty="0" err="1">
              <a:latin typeface="+mn-lt"/>
              <a:cs typeface="Arial"/>
            </a:rPr>
            <a:t>por</a:t>
          </a:r>
          <a:r>
            <a:rPr lang="en-US" sz="1600" b="0" kern="1200" dirty="0">
              <a:latin typeface="+mn-lt"/>
              <a:cs typeface="Arial"/>
            </a:rPr>
            <a:t> lo tanto, </a:t>
          </a:r>
          <a:r>
            <a:rPr lang="en-US" sz="1600" b="0" kern="1200" dirty="0" err="1">
              <a:latin typeface="+mn-lt"/>
              <a:cs typeface="Arial"/>
            </a:rPr>
            <a:t>su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voto</a:t>
          </a:r>
          <a:r>
            <a:rPr lang="en-US" sz="1600" b="0" kern="1200" dirty="0">
              <a:latin typeface="+mn-lt"/>
              <a:cs typeface="Arial"/>
            </a:rPr>
            <a:t> vale tanto </a:t>
          </a:r>
          <a:r>
            <a:rPr lang="en-US" sz="1600" b="0" kern="1200" dirty="0" err="1">
              <a:latin typeface="+mn-lt"/>
              <a:cs typeface="Arial"/>
            </a:rPr>
            <a:t>como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el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ellos</a:t>
          </a:r>
          <a:r>
            <a:rPr lang="en-US" sz="1600" b="0" kern="1200" dirty="0">
              <a:latin typeface="+mn-lt"/>
              <a:cs typeface="Arial"/>
            </a:rPr>
            <a:t>—».</a:t>
          </a:r>
          <a:endParaRPr lang="en-US" sz="1600" b="0" kern="1200" dirty="0">
            <a:solidFill>
              <a:srgbClr val="FF0000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B: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la Junta de </a:t>
          </a:r>
          <a:r>
            <a:rPr lang="en-US" sz="1600" b="0" kern="1200" dirty="0" err="1">
              <a:latin typeface="+mn-lt"/>
              <a:cs typeface="Arial"/>
            </a:rPr>
            <a:t>Servicios</a:t>
          </a:r>
          <a:r>
            <a:rPr lang="en-US" sz="1600" b="0" kern="1200" dirty="0">
              <a:latin typeface="+mn-lt"/>
              <a:cs typeface="Arial"/>
            </a:rPr>
            <a:t> Generales </a:t>
          </a:r>
          <a:r>
            <a:rPr lang="en-US" sz="1600" b="0" kern="1200" dirty="0" err="1">
              <a:latin typeface="+mn-lt"/>
              <a:cs typeface="Arial"/>
            </a:rPr>
            <a:t>clasifique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toda</a:t>
          </a:r>
          <a:r>
            <a:rPr lang="en-US" sz="1600" b="0" kern="1200" dirty="0">
              <a:latin typeface="+mn-lt"/>
              <a:cs typeface="Arial"/>
            </a:rPr>
            <a:t> la </a:t>
          </a:r>
          <a:r>
            <a:rPr lang="en-US" sz="1600" b="0" kern="1200" dirty="0" err="1">
              <a:latin typeface="+mn-lt"/>
              <a:cs typeface="Arial"/>
            </a:rPr>
            <a:t>literatura</a:t>
          </a:r>
          <a:r>
            <a:rPr lang="en-US" sz="1600" b="0" kern="1200" dirty="0">
              <a:latin typeface="+mn-lt"/>
              <a:cs typeface="Arial"/>
            </a:rPr>
            <a:t> de AAWS y AA Grapevine que </a:t>
          </a:r>
          <a:r>
            <a:rPr lang="en-US" sz="1600" b="0" kern="1200" dirty="0" err="1">
              <a:latin typeface="+mn-lt"/>
              <a:cs typeface="Arial"/>
            </a:rPr>
            <a:t>haya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sido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escrita</a:t>
          </a:r>
          <a:r>
            <a:rPr lang="en-US" sz="1600" b="0" kern="1200" dirty="0">
              <a:latin typeface="+mn-lt"/>
              <a:cs typeface="Arial"/>
            </a:rPr>
            <a:t> antes de 1971 </a:t>
          </a:r>
          <a:r>
            <a:rPr lang="en-US" sz="1600" b="0" kern="1200" dirty="0" err="1">
              <a:latin typeface="+mn-lt"/>
              <a:cs typeface="Arial"/>
            </a:rPr>
            <a:t>como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recuperación</a:t>
          </a:r>
          <a:r>
            <a:rPr lang="en-US" sz="1600" b="0" kern="1200" dirty="0">
              <a:latin typeface="+mn-lt"/>
              <a:cs typeface="Arial"/>
            </a:rPr>
            <a:t>, </a:t>
          </a:r>
          <a:r>
            <a:rPr lang="en-US" sz="1600" b="0" kern="1200" dirty="0" err="1">
              <a:latin typeface="+mn-lt"/>
              <a:cs typeface="Arial"/>
            </a:rPr>
            <a:t>servicio</a:t>
          </a:r>
          <a:r>
            <a:rPr lang="en-US" sz="1600" b="0" kern="1200" dirty="0">
              <a:latin typeface="+mn-lt"/>
              <a:cs typeface="Arial"/>
            </a:rPr>
            <a:t> o </a:t>
          </a:r>
          <a:r>
            <a:rPr lang="en-US" sz="1600" b="0" kern="1200" dirty="0" err="1">
              <a:latin typeface="+mn-lt"/>
              <a:cs typeface="Arial"/>
            </a:rPr>
            <a:t>archivos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históricos</a:t>
          </a:r>
          <a:r>
            <a:rPr lang="en-US" sz="1600" b="0" kern="1200" dirty="0">
              <a:latin typeface="+mn-lt"/>
              <a:cs typeface="Arial"/>
            </a:rPr>
            <a:t>; que revise las </a:t>
          </a:r>
          <a:r>
            <a:rPr lang="en-US" sz="1600" b="0" kern="1200" dirty="0" err="1">
              <a:latin typeface="+mn-lt"/>
              <a:cs typeface="Arial"/>
            </a:rPr>
            <a:t>políticas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existentes</a:t>
          </a:r>
          <a:r>
            <a:rPr lang="en-US" sz="1600" b="0" kern="1200" dirty="0">
              <a:latin typeface="+mn-lt"/>
              <a:cs typeface="Arial"/>
            </a:rPr>
            <a:t> y </a:t>
          </a:r>
          <a:r>
            <a:rPr lang="en-US" sz="1600" b="0" kern="1200" dirty="0" err="1">
              <a:latin typeface="+mn-lt"/>
              <a:cs typeface="Arial"/>
            </a:rPr>
            <a:t>considere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proponer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políticas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adicionales</a:t>
          </a:r>
          <a:r>
            <a:rPr lang="en-US" sz="1600" b="0" kern="1200" dirty="0">
              <a:latin typeface="+mn-lt"/>
              <a:cs typeface="Arial"/>
            </a:rPr>
            <a:t> que </a:t>
          </a:r>
          <a:r>
            <a:rPr lang="en-US" sz="1600" b="0" kern="1200" dirty="0" err="1">
              <a:latin typeface="+mn-lt"/>
              <a:cs typeface="Arial"/>
            </a:rPr>
            <a:t>sean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necesarias</a:t>
          </a:r>
          <a:r>
            <a:rPr lang="en-US" sz="1600" b="0" kern="1200" dirty="0">
              <a:latin typeface="+mn-lt"/>
              <a:cs typeface="Arial"/>
            </a:rPr>
            <a:t> para </a:t>
          </a:r>
          <a:r>
            <a:rPr lang="en-US" sz="1600" b="0" kern="1200" dirty="0" err="1">
              <a:latin typeface="+mn-lt"/>
              <a:cs typeface="Arial"/>
            </a:rPr>
            <a:t>actualizar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cada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clasificación</a:t>
          </a:r>
          <a:r>
            <a:rPr lang="en-US" sz="1600" b="0" kern="1200" dirty="0">
              <a:latin typeface="+mn-lt"/>
              <a:cs typeface="Arial"/>
            </a:rPr>
            <a:t>; y que </a:t>
          </a:r>
          <a:r>
            <a:rPr lang="en-US" sz="1600" b="0" kern="1200" dirty="0" err="1">
              <a:latin typeface="+mn-lt"/>
              <a:cs typeface="Arial"/>
            </a:rPr>
            <a:t>presente</a:t>
          </a:r>
          <a:r>
            <a:rPr lang="en-US" sz="1600" b="0" kern="1200" dirty="0">
              <a:latin typeface="+mn-lt"/>
              <a:cs typeface="Arial"/>
            </a:rPr>
            <a:t> un </a:t>
          </a:r>
          <a:r>
            <a:rPr lang="en-US" sz="1600" b="0" kern="1200" dirty="0" err="1">
              <a:latin typeface="+mn-lt"/>
              <a:cs typeface="Arial"/>
            </a:rPr>
            <a:t>informe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avance</a:t>
          </a:r>
          <a:r>
            <a:rPr lang="en-US" sz="1600" b="0" kern="1200" dirty="0">
              <a:latin typeface="+mn-lt"/>
              <a:cs typeface="Arial"/>
            </a:rPr>
            <a:t> a la </a:t>
          </a:r>
          <a:r>
            <a:rPr lang="en-US" sz="1600" b="0" kern="1200" dirty="0" err="1">
              <a:latin typeface="+mn-lt"/>
              <a:cs typeface="Arial"/>
            </a:rPr>
            <a:t>Conferencia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Servicios</a:t>
          </a:r>
          <a:r>
            <a:rPr lang="en-US" sz="1600" b="0" kern="1200" dirty="0">
              <a:latin typeface="+mn-lt"/>
              <a:cs typeface="Arial"/>
            </a:rPr>
            <a:t> Generales de 2026.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600" b="1" kern="1200" dirty="0">
            <a:latin typeface="+mn-lt"/>
            <a:cs typeface="Arial"/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450" b="1" kern="1200" dirty="0">
            <a:latin typeface="+mn-lt"/>
            <a:cs typeface="Arial"/>
          </a:endParaRPr>
        </a:p>
      </dsp:txBody>
      <dsp:txXfrm>
        <a:off x="0" y="401318"/>
        <a:ext cx="7186527" cy="2527619"/>
      </dsp:txXfrm>
    </dsp:sp>
    <dsp:sp modelId="{D13EDAB3-2BE6-D646-A09A-E4C34A1AF40F}">
      <dsp:nvSpPr>
        <dsp:cNvPr id="0" name=""/>
        <dsp:cNvSpPr/>
      </dsp:nvSpPr>
      <dsp:spPr>
        <a:xfrm>
          <a:off x="0" y="2928937"/>
          <a:ext cx="7186527" cy="3979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Consideraciones</a:t>
          </a:r>
          <a:r>
            <a:rPr lang="en-US" sz="1900" b="1" kern="1200" dirty="0"/>
            <a:t>:</a:t>
          </a:r>
        </a:p>
      </dsp:txBody>
      <dsp:txXfrm>
        <a:off x="19428" y="2948365"/>
        <a:ext cx="7147671" cy="359126"/>
      </dsp:txXfrm>
    </dsp:sp>
    <dsp:sp modelId="{DA0F0DF9-EBE4-BB4B-A3DA-DE26FB7DD8D9}">
      <dsp:nvSpPr>
        <dsp:cNvPr id="0" name=""/>
        <dsp:cNvSpPr/>
      </dsp:nvSpPr>
      <dsp:spPr>
        <a:xfrm>
          <a:off x="0" y="3326919"/>
          <a:ext cx="7186527" cy="2527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b="0" kern="1200" dirty="0"/>
            <a:t>El </a:t>
          </a:r>
          <a:r>
            <a:rPr lang="en-US" sz="1600" b="0" kern="1200" dirty="0" err="1"/>
            <a:t>comité</a:t>
          </a:r>
          <a:r>
            <a:rPr lang="en-US" sz="1600" b="0" kern="1200" dirty="0"/>
            <a:t> de </a:t>
          </a:r>
          <a:r>
            <a:rPr lang="en-US" sz="1600" b="0" kern="1200" dirty="0" err="1"/>
            <a:t>Informes</a:t>
          </a:r>
          <a:r>
            <a:rPr lang="en-US" sz="1600" b="0" kern="1200" dirty="0"/>
            <a:t> y Carta </a:t>
          </a:r>
          <a:r>
            <a:rPr lang="en-US" sz="1600" b="0" kern="1200" dirty="0" err="1"/>
            <a:t>Constitutiva</a:t>
          </a:r>
          <a:r>
            <a:rPr lang="en-US" sz="1600" b="0" kern="1200" dirty="0"/>
            <a:t> de la </a:t>
          </a:r>
          <a:r>
            <a:rPr lang="en-US" sz="1600" b="0" kern="1200" dirty="0" err="1"/>
            <a:t>conferencia</a:t>
          </a:r>
          <a:r>
            <a:rPr lang="en-US" sz="1600" b="0" kern="1200" dirty="0"/>
            <a:t> </a:t>
          </a:r>
          <a:r>
            <a:rPr lang="en-US" sz="1600" b="0" kern="1200" dirty="0" err="1"/>
            <a:t>discutió</a:t>
          </a:r>
          <a:r>
            <a:rPr lang="en-US" sz="1600" b="0" kern="1200" dirty="0"/>
            <a:t> las solicitudes de que se revise </a:t>
          </a:r>
          <a:r>
            <a:rPr lang="en-US" sz="1600" b="0" kern="1200" dirty="0" err="1"/>
            <a:t>el</a:t>
          </a:r>
          <a:r>
            <a:rPr lang="en-US" sz="1600" b="0" kern="1200" dirty="0"/>
            <a:t> </a:t>
          </a:r>
          <a:r>
            <a:rPr lang="en-US" sz="1600" b="0" kern="1200" dirty="0" err="1"/>
            <a:t>artículo</a:t>
          </a:r>
          <a:r>
            <a:rPr lang="en-US" sz="1600" b="0" kern="1200" dirty="0"/>
            <a:t> 3 de la Carta </a:t>
          </a:r>
          <a:r>
            <a:rPr lang="en-US" sz="1600" b="0" kern="1200" dirty="0" err="1"/>
            <a:t>Constitutiva</a:t>
          </a:r>
          <a:r>
            <a:rPr lang="en-US" sz="1600" b="0" kern="1200" dirty="0"/>
            <a:t> de la </a:t>
          </a:r>
          <a:r>
            <a:rPr lang="en-US" sz="1600" b="0" kern="1200" dirty="0" err="1"/>
            <a:t>Conferencia</a:t>
          </a:r>
          <a:r>
            <a:rPr lang="en-US" sz="1600" b="0" kern="1200" dirty="0"/>
            <a:t> </a:t>
          </a:r>
          <a:r>
            <a:rPr lang="en-US" sz="1600" b="0" kern="1200" dirty="0" err="1"/>
            <a:t>en</a:t>
          </a:r>
          <a:r>
            <a:rPr lang="en-US" sz="1600" b="0" kern="1200" dirty="0"/>
            <a:t> </a:t>
          </a:r>
          <a:r>
            <a:rPr lang="en-US" sz="1600" b="0" kern="1200" dirty="0" err="1"/>
            <a:t>cuanto</a:t>
          </a:r>
          <a:r>
            <a:rPr lang="en-US" sz="1600" b="0" kern="1200" dirty="0"/>
            <a:t> a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cambios</a:t>
          </a:r>
          <a:r>
            <a:rPr lang="en-US" sz="1600" b="0" kern="1200" dirty="0"/>
            <a:t> a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textos</a:t>
          </a:r>
          <a:r>
            <a:rPr lang="en-US" sz="1600" b="0" kern="1200" dirty="0"/>
            <a:t> de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cofundadores</a:t>
          </a:r>
          <a:r>
            <a:rPr lang="en-US" sz="1600" b="0" kern="1200" dirty="0"/>
            <a:t>, </a:t>
          </a:r>
          <a:r>
            <a:rPr lang="en-US" sz="1600" b="0" kern="1200" dirty="0" err="1"/>
            <a:t>pero</a:t>
          </a:r>
          <a:r>
            <a:rPr lang="en-US" sz="1600" b="0" kern="1200" dirty="0"/>
            <a:t> </a:t>
          </a:r>
          <a:r>
            <a:rPr lang="en-US" sz="1600" b="1" kern="1200" dirty="0">
              <a:solidFill>
                <a:srgbClr val="FF0000"/>
              </a:solidFill>
            </a:rPr>
            <a:t>no </a:t>
          </a:r>
          <a:r>
            <a:rPr lang="en-US" sz="1600" b="1" kern="1200" dirty="0" err="1">
              <a:solidFill>
                <a:srgbClr val="FF0000"/>
              </a:solidFill>
            </a:rPr>
            <a:t>emprendió</a:t>
          </a:r>
          <a:r>
            <a:rPr lang="en-US" sz="1600" b="1" kern="1200" dirty="0">
              <a:solidFill>
                <a:srgbClr val="FF0000"/>
              </a:solidFill>
            </a:rPr>
            <a:t> </a:t>
          </a:r>
          <a:r>
            <a:rPr lang="en-US" sz="1600" b="1" kern="1200" dirty="0" err="1">
              <a:solidFill>
                <a:srgbClr val="FF0000"/>
              </a:solidFill>
            </a:rPr>
            <a:t>ninguna</a:t>
          </a:r>
          <a:r>
            <a:rPr lang="en-US" sz="1600" b="1" kern="1200" dirty="0">
              <a:solidFill>
                <a:srgbClr val="FF0000"/>
              </a:solidFill>
            </a:rPr>
            <a:t> </a:t>
          </a:r>
          <a:r>
            <a:rPr lang="en-US" sz="1600" b="1" kern="1200" dirty="0" err="1">
              <a:solidFill>
                <a:srgbClr val="FF0000"/>
              </a:solidFill>
            </a:rPr>
            <a:t>acción</a:t>
          </a:r>
          <a:r>
            <a:rPr lang="en-US" sz="1600" b="0" kern="1200" dirty="0"/>
            <a:t>. El </a:t>
          </a:r>
          <a:r>
            <a:rPr lang="en-US" sz="1600" b="0" kern="1200" dirty="0" err="1"/>
            <a:t>comité</a:t>
          </a:r>
          <a:r>
            <a:rPr lang="en-US" sz="1600" b="0" kern="1200" dirty="0"/>
            <a:t> </a:t>
          </a:r>
          <a:r>
            <a:rPr lang="en-US" sz="1600" b="0" kern="1200" dirty="0" err="1"/>
            <a:t>señaló</a:t>
          </a:r>
          <a:r>
            <a:rPr lang="en-US" sz="1600" b="0" kern="1200" dirty="0"/>
            <a:t> que se </a:t>
          </a:r>
          <a:r>
            <a:rPr lang="en-US" sz="1600" b="0" kern="1200" dirty="0" err="1"/>
            <a:t>necesita</a:t>
          </a:r>
          <a:r>
            <a:rPr lang="en-US" sz="1600" b="0" kern="1200" dirty="0"/>
            <a:t> </a:t>
          </a:r>
          <a:r>
            <a:rPr lang="en-US" sz="1600" b="0" kern="1200" dirty="0" err="1"/>
            <a:t>definir</a:t>
          </a:r>
          <a:r>
            <a:rPr lang="en-US" sz="1600" b="0" kern="1200" dirty="0"/>
            <a:t> con </a:t>
          </a:r>
          <a:r>
            <a:rPr lang="en-US" sz="1600" b="0" kern="1200" dirty="0" err="1"/>
            <a:t>más</a:t>
          </a:r>
          <a:r>
            <a:rPr lang="en-US" sz="1600" b="0" kern="1200" dirty="0"/>
            <a:t> </a:t>
          </a:r>
          <a:r>
            <a:rPr lang="en-US" sz="1600" b="0" kern="1200" dirty="0" err="1"/>
            <a:t>claridad</a:t>
          </a:r>
          <a:r>
            <a:rPr lang="en-US" sz="1600" b="0" kern="1200" dirty="0"/>
            <a:t> </a:t>
          </a:r>
          <a:r>
            <a:rPr lang="en-US" sz="1600" b="0" kern="1200" dirty="0" err="1"/>
            <a:t>cuáles</a:t>
          </a:r>
          <a:r>
            <a:rPr lang="en-US" sz="1600" b="0" kern="1200" dirty="0"/>
            <a:t> son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textos</a:t>
          </a:r>
          <a:r>
            <a:rPr lang="en-US" sz="1600" b="0" kern="1200" dirty="0"/>
            <a:t> de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cofundadores</a:t>
          </a:r>
          <a:r>
            <a:rPr lang="en-US" sz="1600" b="0" kern="1200" dirty="0"/>
            <a:t> antes de </a:t>
          </a:r>
          <a:r>
            <a:rPr lang="en-US" sz="1600" b="0" kern="1200" dirty="0" err="1"/>
            <a:t>considerar</a:t>
          </a:r>
          <a:r>
            <a:rPr lang="en-US" sz="1600" b="0" kern="1200" dirty="0"/>
            <a:t> </a:t>
          </a:r>
          <a:r>
            <a:rPr lang="en-US" sz="1600" b="0" kern="1200" dirty="0" err="1"/>
            <a:t>cambios</a:t>
          </a:r>
          <a:r>
            <a:rPr lang="en-US" sz="1600" b="0" kern="1200" dirty="0"/>
            <a:t> </a:t>
          </a:r>
          <a:r>
            <a:rPr lang="en-US" sz="1600" b="0" kern="1200" dirty="0" err="1"/>
            <a:t>en</a:t>
          </a:r>
          <a:r>
            <a:rPr lang="en-US" sz="1600" b="0" kern="1200" dirty="0"/>
            <a:t> las </a:t>
          </a:r>
          <a:r>
            <a:rPr lang="en-US" sz="1600" b="0" kern="1200" dirty="0" err="1"/>
            <a:t>políticas</a:t>
          </a:r>
          <a:r>
            <a:rPr lang="en-US" sz="1600" b="0" kern="1200" dirty="0"/>
            <a:t> o </a:t>
          </a:r>
          <a:r>
            <a:rPr lang="en-US" sz="1600" b="0" kern="1200" dirty="0" err="1"/>
            <a:t>en</a:t>
          </a:r>
          <a:r>
            <a:rPr lang="en-US" sz="1600" b="0" kern="1200" dirty="0"/>
            <a:t> la Carta </a:t>
          </a:r>
          <a:r>
            <a:rPr lang="en-US" sz="1600" b="0" kern="1200" dirty="0" err="1"/>
            <a:t>Constitutiva</a:t>
          </a:r>
          <a:r>
            <a:rPr lang="en-US" sz="1600" b="0" kern="1200" dirty="0"/>
            <a:t> de la </a:t>
          </a:r>
          <a:r>
            <a:rPr lang="en-US" sz="1600" b="0" kern="1200" dirty="0" err="1"/>
            <a:t>Conferencia</a:t>
          </a:r>
          <a:r>
            <a:rPr lang="en-US" sz="1600" b="0" kern="1200" dirty="0"/>
            <a:t>.</a:t>
          </a:r>
          <a:endParaRPr lang="en-US" sz="1600" b="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n-US" sz="1600" b="0" kern="1200" dirty="0"/>
            <a:t>Los </a:t>
          </a:r>
          <a:r>
            <a:rPr lang="en-US" sz="1600" b="0" kern="1200" dirty="0" err="1"/>
            <a:t>comités</a:t>
          </a:r>
          <a:r>
            <a:rPr lang="en-US" sz="1600" b="0" kern="1200" dirty="0"/>
            <a:t> de </a:t>
          </a:r>
          <a:r>
            <a:rPr lang="en-US" sz="1600" b="0" kern="1200" dirty="0" err="1"/>
            <a:t>Informes</a:t>
          </a:r>
          <a:r>
            <a:rPr lang="en-US" sz="1600" b="0" kern="1200" dirty="0"/>
            <a:t> y Carta </a:t>
          </a:r>
          <a:r>
            <a:rPr lang="en-US" sz="1600" b="0" kern="1200" dirty="0" err="1"/>
            <a:t>Constitutiva</a:t>
          </a:r>
          <a:r>
            <a:rPr lang="en-US" sz="1600" b="0" kern="1200" dirty="0"/>
            <a:t> y Política y </a:t>
          </a:r>
          <a:r>
            <a:rPr lang="en-US" sz="1600" b="0" kern="1200" dirty="0" err="1"/>
            <a:t>Admisiones</a:t>
          </a:r>
          <a:r>
            <a:rPr lang="en-US" sz="1600" b="0" kern="1200" dirty="0"/>
            <a:t> se </a:t>
          </a:r>
          <a:r>
            <a:rPr lang="en-US" sz="1600" b="0" kern="1200" dirty="0" err="1"/>
            <a:t>reunieron</a:t>
          </a:r>
          <a:r>
            <a:rPr lang="en-US" sz="1600" b="0" kern="1200" dirty="0"/>
            <a:t> </a:t>
          </a:r>
          <a:r>
            <a:rPr lang="en-US" sz="1600" b="0" kern="1200" dirty="0" err="1"/>
            <a:t>brevemente</a:t>
          </a:r>
          <a:r>
            <a:rPr lang="en-US" sz="1600" b="0" kern="1200" dirty="0"/>
            <a:t> </a:t>
          </a:r>
          <a:r>
            <a:rPr lang="en-US" sz="1600" b="0" kern="1200" dirty="0" err="1"/>
            <a:t>en</a:t>
          </a:r>
          <a:r>
            <a:rPr lang="en-US" sz="1600" b="0" kern="1200" dirty="0"/>
            <a:t> sus </a:t>
          </a:r>
          <a:r>
            <a:rPr lang="en-US" sz="1600" b="0" kern="1200" dirty="0" err="1"/>
            <a:t>horarios</a:t>
          </a:r>
          <a:r>
            <a:rPr lang="en-US" sz="1600" b="0" kern="1200" dirty="0"/>
            <a:t> de </a:t>
          </a:r>
          <a:r>
            <a:rPr lang="en-US" sz="1600" b="0" kern="1200" dirty="0" err="1"/>
            <a:t>comité</a:t>
          </a:r>
          <a:r>
            <a:rPr lang="en-US" sz="1600" b="0" kern="1200" dirty="0"/>
            <a:t> del martes para </a:t>
          </a:r>
          <a:r>
            <a:rPr lang="en-US" sz="1600" b="0" kern="1200" dirty="0" err="1"/>
            <a:t>arrojar</a:t>
          </a:r>
          <a:r>
            <a:rPr lang="en-US" sz="1600" b="0" kern="1200" dirty="0"/>
            <a:t> luz </a:t>
          </a:r>
          <a:r>
            <a:rPr lang="en-US" sz="1600" b="0" kern="1200" dirty="0" err="1"/>
            <a:t>sobre</a:t>
          </a:r>
          <a:r>
            <a:rPr lang="en-US" sz="1600" b="0" kern="1200" dirty="0"/>
            <a:t>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matices</a:t>
          </a:r>
          <a:r>
            <a:rPr lang="en-US" sz="1600" b="0" kern="1200" dirty="0"/>
            <a:t> de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distintos</a:t>
          </a:r>
          <a:r>
            <a:rPr lang="en-US" sz="1600" b="0" kern="1200" dirty="0"/>
            <a:t> puntos de agenda </a:t>
          </a:r>
          <a:r>
            <a:rPr lang="en-US" sz="1600" b="0" kern="1200" dirty="0" err="1"/>
            <a:t>propuestos</a:t>
          </a:r>
          <a:r>
            <a:rPr lang="en-US" sz="1600" b="0" kern="1200" dirty="0"/>
            <a:t> que les </a:t>
          </a:r>
          <a:r>
            <a:rPr lang="en-US" sz="1600" b="0" kern="1200" dirty="0" err="1"/>
            <a:t>fueron</a:t>
          </a:r>
          <a:r>
            <a:rPr lang="en-US" sz="1600" b="0" kern="1200" dirty="0"/>
            <a:t> </a:t>
          </a:r>
          <a:r>
            <a:rPr lang="en-US" sz="1600" b="0" kern="1200" dirty="0" err="1"/>
            <a:t>remitidos</a:t>
          </a:r>
          <a:r>
            <a:rPr lang="en-US" sz="1600" b="0" kern="1200" dirty="0"/>
            <a:t> </a:t>
          </a:r>
          <a:r>
            <a:rPr lang="en-US" sz="1600" b="0" kern="1200" dirty="0" err="1"/>
            <a:t>en</a:t>
          </a:r>
          <a:r>
            <a:rPr lang="en-US" sz="1600" b="0" kern="1200" dirty="0"/>
            <a:t> </a:t>
          </a:r>
          <a:r>
            <a:rPr lang="en-US" sz="1600" b="0" kern="1200" dirty="0" err="1"/>
            <a:t>relación</a:t>
          </a:r>
          <a:r>
            <a:rPr lang="en-US" sz="1600" b="0" kern="1200" dirty="0"/>
            <a:t> con </a:t>
          </a:r>
          <a:r>
            <a:rPr lang="en-US" sz="1600" b="0" kern="1200" dirty="0" err="1"/>
            <a:t>cambios</a:t>
          </a:r>
          <a:r>
            <a:rPr lang="en-US" sz="1600" b="0" kern="1200" dirty="0"/>
            <a:t> </a:t>
          </a:r>
          <a:r>
            <a:rPr lang="en-US" sz="1600" b="0" kern="1200" dirty="0" err="1"/>
            <a:t>potenciales</a:t>
          </a:r>
          <a:r>
            <a:rPr lang="en-US" sz="1600" b="0" kern="1200" dirty="0"/>
            <a:t> a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textos</a:t>
          </a:r>
          <a:r>
            <a:rPr lang="en-US" sz="1600" b="0" kern="1200" dirty="0"/>
            <a:t> de </a:t>
          </a:r>
          <a:r>
            <a:rPr lang="en-US" sz="1600" b="0" kern="1200" dirty="0" err="1"/>
            <a:t>los</a:t>
          </a:r>
          <a:r>
            <a:rPr lang="en-US" sz="1600" b="0" kern="1200" dirty="0"/>
            <a:t> </a:t>
          </a:r>
          <a:r>
            <a:rPr lang="en-US" sz="1600" b="0" kern="1200" dirty="0" err="1"/>
            <a:t>cofundadores</a:t>
          </a:r>
          <a:r>
            <a:rPr lang="en-US" sz="1600" b="0" kern="1200" dirty="0"/>
            <a:t> —que son </a:t>
          </a:r>
          <a:r>
            <a:rPr lang="en-US" sz="1600" b="0" kern="1200" dirty="0" err="1"/>
            <a:t>similares</a:t>
          </a:r>
          <a:r>
            <a:rPr lang="en-US" sz="1600" b="0" kern="1200" dirty="0"/>
            <a:t>— y, </a:t>
          </a:r>
          <a:r>
            <a:rPr lang="en-US" sz="1600" b="0" kern="1200" dirty="0" err="1"/>
            <a:t>así</a:t>
          </a:r>
          <a:r>
            <a:rPr lang="en-US" sz="1600" b="0" kern="1200" dirty="0"/>
            <a:t>, </a:t>
          </a:r>
          <a:r>
            <a:rPr lang="en-US" sz="1600" b="0" kern="1200" dirty="0" err="1"/>
            <a:t>mitigar</a:t>
          </a:r>
          <a:r>
            <a:rPr lang="en-US" sz="1600" b="0" kern="1200" dirty="0"/>
            <a:t> </a:t>
          </a:r>
          <a:r>
            <a:rPr lang="en-US" sz="1600" b="0" kern="1200" dirty="0" err="1"/>
            <a:t>el</a:t>
          </a:r>
          <a:r>
            <a:rPr lang="en-US" sz="1600" b="0" kern="1200" dirty="0"/>
            <a:t> </a:t>
          </a:r>
          <a:r>
            <a:rPr lang="en-US" sz="1600" b="0" kern="1200" dirty="0" err="1"/>
            <a:t>riesgo</a:t>
          </a:r>
          <a:r>
            <a:rPr lang="en-US" sz="1600" b="0" kern="1200" dirty="0"/>
            <a:t> de que se </a:t>
          </a:r>
          <a:r>
            <a:rPr lang="en-US" sz="1600" b="0" kern="1200" dirty="0" err="1"/>
            <a:t>superpongan</a:t>
          </a:r>
          <a:r>
            <a:rPr lang="en-US" sz="1600" b="0" kern="1200" dirty="0"/>
            <a:t> o </a:t>
          </a:r>
          <a:r>
            <a:rPr lang="en-US" sz="1600" b="0" kern="1200" dirty="0" err="1"/>
            <a:t>contradigan</a:t>
          </a:r>
          <a:r>
            <a:rPr lang="en-US" sz="1600" b="0" kern="1200" dirty="0"/>
            <a:t>.</a:t>
          </a:r>
          <a:endParaRPr lang="en-US" sz="1600" b="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US" sz="1600" b="0" kern="1200" dirty="0"/>
        </a:p>
      </dsp:txBody>
      <dsp:txXfrm>
        <a:off x="0" y="3326919"/>
        <a:ext cx="7186527" cy="252761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D7BC2-45A0-AD4F-A306-097B194FDB89}">
      <dsp:nvSpPr>
        <dsp:cNvPr id="0" name=""/>
        <dsp:cNvSpPr/>
      </dsp:nvSpPr>
      <dsp:spPr>
        <a:xfrm>
          <a:off x="0" y="26179"/>
          <a:ext cx="8727705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69 mil </a:t>
          </a:r>
          <a:r>
            <a:rPr lang="en-US" sz="2000" kern="1200" dirty="0" err="1"/>
            <a:t>grupos</a:t>
          </a:r>
          <a:r>
            <a:rPr lang="en-US" sz="2000" kern="1200" dirty="0"/>
            <a:t> </a:t>
          </a:r>
          <a:r>
            <a:rPr lang="en-US" sz="2000" kern="1200" dirty="0" err="1"/>
            <a:t>en</a:t>
          </a:r>
          <a:r>
            <a:rPr lang="en-US" sz="2000" kern="1200" dirty="0"/>
            <a:t> </a:t>
          </a:r>
          <a:r>
            <a:rPr lang="en-US" sz="2000" kern="1200" dirty="0" err="1"/>
            <a:t>Estados</a:t>
          </a:r>
          <a:r>
            <a:rPr lang="en-US" sz="2000" kern="1200" dirty="0"/>
            <a:t> Unidos y </a:t>
          </a:r>
          <a:r>
            <a:rPr lang="en-US" sz="2000" kern="1200" dirty="0" err="1"/>
            <a:t>Canadá</a:t>
          </a:r>
          <a:endParaRPr lang="en-US" sz="2000" kern="1200" dirty="0"/>
        </a:p>
      </dsp:txBody>
      <dsp:txXfrm>
        <a:off x="38784" y="64963"/>
        <a:ext cx="8650137" cy="716935"/>
      </dsp:txXfrm>
    </dsp:sp>
    <dsp:sp modelId="{8CE96355-70BD-0C4D-844A-7277968B8BF2}">
      <dsp:nvSpPr>
        <dsp:cNvPr id="0" name=""/>
        <dsp:cNvSpPr/>
      </dsp:nvSpPr>
      <dsp:spPr>
        <a:xfrm>
          <a:off x="0" y="866235"/>
          <a:ext cx="8727705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Noviembre</a:t>
          </a:r>
          <a:r>
            <a:rPr lang="en-US" sz="2000" kern="1200" dirty="0"/>
            <a:t> de 2024-2025, </a:t>
          </a:r>
          <a:r>
            <a:rPr lang="en-US" sz="2000" kern="1200" dirty="0" err="1"/>
            <a:t>correo</a:t>
          </a:r>
          <a:r>
            <a:rPr lang="en-US" sz="2000" kern="1200" dirty="0"/>
            <a:t> postal: 5000 kits RSG a 4,62 </a:t>
          </a:r>
          <a:r>
            <a:rPr lang="en-US" sz="2000" kern="1200" dirty="0" err="1"/>
            <a:t>dólares</a:t>
          </a:r>
          <a:r>
            <a:rPr lang="en-US" sz="2000" kern="1200" dirty="0"/>
            <a:t> </a:t>
          </a:r>
          <a:r>
            <a:rPr lang="en-US" sz="2000" kern="1200" dirty="0" err="1"/>
            <a:t>cada</a:t>
          </a:r>
          <a:r>
            <a:rPr lang="en-US" sz="2000" kern="1200" dirty="0"/>
            <a:t> uno.</a:t>
          </a:r>
        </a:p>
      </dsp:txBody>
      <dsp:txXfrm>
        <a:off x="38784" y="905019"/>
        <a:ext cx="8650137" cy="716935"/>
      </dsp:txXfrm>
    </dsp:sp>
    <dsp:sp modelId="{248C17AE-8E0C-1B4C-B77E-00F1252CBE3B}">
      <dsp:nvSpPr>
        <dsp:cNvPr id="0" name=""/>
        <dsp:cNvSpPr/>
      </dsp:nvSpPr>
      <dsp:spPr>
        <a:xfrm>
          <a:off x="0" y="1660738"/>
          <a:ext cx="872770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105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Si se </a:t>
          </a:r>
          <a:r>
            <a:rPr lang="en-US" sz="1600" kern="1200" dirty="0" err="1"/>
            <a:t>añadiera</a:t>
          </a:r>
          <a:r>
            <a:rPr lang="en-US" sz="1600" kern="1200" dirty="0"/>
            <a:t> </a:t>
          </a:r>
          <a:r>
            <a:rPr lang="en-US" sz="1600" kern="1200" dirty="0" err="1"/>
            <a:t>el</a:t>
          </a:r>
          <a:r>
            <a:rPr lang="en-US" sz="1600" kern="1200" dirty="0"/>
            <a:t> Manual de </a:t>
          </a:r>
          <a:r>
            <a:rPr lang="en-US" sz="1600" kern="1200" dirty="0" err="1"/>
            <a:t>Servicio</a:t>
          </a:r>
          <a:r>
            <a:rPr lang="en-US" sz="1600" kern="1200" dirty="0"/>
            <a:t> Rojo </a:t>
          </a:r>
          <a:r>
            <a:rPr lang="en-US" sz="1600" kern="1200" dirty="0" err="1"/>
            <a:t>habría</a:t>
          </a:r>
          <a:r>
            <a:rPr lang="en-US" sz="1600" kern="1200" dirty="0"/>
            <a:t> </a:t>
          </a:r>
          <a:r>
            <a:rPr lang="en-US" sz="1600" kern="1200" dirty="0" err="1"/>
            <a:t>costaría</a:t>
          </a:r>
          <a:endParaRPr lang="en-US" sz="1600" kern="1200" dirty="0"/>
        </a:p>
      </dsp:txBody>
      <dsp:txXfrm>
        <a:off x="0" y="1660738"/>
        <a:ext cx="8727705" cy="331200"/>
      </dsp:txXfrm>
    </dsp:sp>
    <dsp:sp modelId="{1B3F3E89-9513-ED4A-AD0A-98596AF8044F}">
      <dsp:nvSpPr>
        <dsp:cNvPr id="0" name=""/>
        <dsp:cNvSpPr/>
      </dsp:nvSpPr>
      <dsp:spPr>
        <a:xfrm>
          <a:off x="0" y="1991938"/>
          <a:ext cx="8727705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$5.61 para </a:t>
          </a:r>
          <a:r>
            <a:rPr lang="en-US" sz="2000" kern="1200" dirty="0" err="1"/>
            <a:t>enviar</a:t>
          </a:r>
          <a:r>
            <a:rPr lang="en-US" sz="2000" kern="1200" dirty="0"/>
            <a:t>.</a:t>
          </a:r>
        </a:p>
      </dsp:txBody>
      <dsp:txXfrm>
        <a:off x="38784" y="2030722"/>
        <a:ext cx="8650137" cy="716935"/>
      </dsp:txXfrm>
    </dsp:sp>
    <dsp:sp modelId="{9FEA0619-93A2-5C4D-9E2D-A6F24D803258}">
      <dsp:nvSpPr>
        <dsp:cNvPr id="0" name=""/>
        <dsp:cNvSpPr/>
      </dsp:nvSpPr>
      <dsp:spPr>
        <a:xfrm>
          <a:off x="0" y="2844041"/>
          <a:ext cx="8727705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nuevo manual es </a:t>
          </a:r>
          <a:r>
            <a:rPr lang="en-US" sz="2000" kern="1200" dirty="0" err="1"/>
            <a:t>más</a:t>
          </a:r>
          <a:r>
            <a:rPr lang="en-US" sz="2000" kern="1200" dirty="0"/>
            <a:t> </a:t>
          </a:r>
          <a:r>
            <a:rPr lang="en-US" sz="2000" kern="1200" dirty="0" err="1"/>
            <a:t>pesado</a:t>
          </a:r>
          <a:r>
            <a:rPr lang="en-US" sz="2000" kern="1200" dirty="0"/>
            <a:t>, </a:t>
          </a:r>
          <a:r>
            <a:rPr lang="en-US" sz="2000" kern="1200" dirty="0" err="1"/>
            <a:t>así</a:t>
          </a:r>
          <a:r>
            <a:rPr lang="en-US" sz="2000" kern="1200" dirty="0"/>
            <a:t> que </a:t>
          </a:r>
          <a:r>
            <a:rPr lang="en-US" sz="2000" kern="1200" dirty="0" err="1"/>
            <a:t>añade</a:t>
          </a:r>
          <a:r>
            <a:rPr lang="en-US" sz="2000" kern="1200" dirty="0"/>
            <a:t> un 7 % o 6.00 $ </a:t>
          </a:r>
          <a:r>
            <a:rPr lang="en-US" sz="2000" kern="1200" dirty="0" err="1"/>
            <a:t>por</a:t>
          </a:r>
          <a:r>
            <a:rPr lang="en-US" sz="2000" kern="1200" dirty="0"/>
            <a:t> </a:t>
          </a:r>
          <a:r>
            <a:rPr lang="en-US" sz="2000" kern="1200" dirty="0" err="1"/>
            <a:t>el</a:t>
          </a:r>
          <a:r>
            <a:rPr lang="en-US" sz="2000" kern="1200" dirty="0"/>
            <a:t> </a:t>
          </a:r>
          <a:r>
            <a:rPr lang="en-US" sz="2000" kern="1200" dirty="0" err="1"/>
            <a:t>envío</a:t>
          </a:r>
          <a:r>
            <a:rPr lang="en-US" sz="2000" kern="1200" dirty="0"/>
            <a:t>, que </a:t>
          </a:r>
          <a:r>
            <a:rPr lang="en-US" sz="2000" kern="1200" dirty="0" err="1"/>
            <a:t>sigue</a:t>
          </a:r>
          <a:r>
            <a:rPr lang="en-US" sz="2000" kern="1200" dirty="0"/>
            <a:t> </a:t>
          </a:r>
          <a:r>
            <a:rPr lang="en-US" sz="2000" kern="1200" dirty="0" err="1"/>
            <a:t>siendo</a:t>
          </a:r>
          <a:r>
            <a:rPr lang="en-US" sz="2000" kern="1200" dirty="0"/>
            <a:t> de 5000.</a:t>
          </a:r>
        </a:p>
      </dsp:txBody>
      <dsp:txXfrm>
        <a:off x="38784" y="2882825"/>
        <a:ext cx="8650137" cy="716935"/>
      </dsp:txXfrm>
    </dsp:sp>
    <dsp:sp modelId="{5B6982D1-5BD2-AB40-9CD2-AC792BB5049F}">
      <dsp:nvSpPr>
        <dsp:cNvPr id="0" name=""/>
        <dsp:cNvSpPr/>
      </dsp:nvSpPr>
      <dsp:spPr>
        <a:xfrm>
          <a:off x="0" y="3696144"/>
          <a:ext cx="8727705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 30 % de </a:t>
          </a:r>
          <a:r>
            <a:rPr lang="en-US" sz="2000" kern="1200" dirty="0" err="1"/>
            <a:t>devolución</a:t>
          </a:r>
          <a:r>
            <a:rPr lang="en-US" sz="2000" kern="1200" dirty="0"/>
            <a:t> que </a:t>
          </a:r>
          <a:r>
            <a:rPr lang="en-US" sz="2000" kern="1200" dirty="0" err="1"/>
            <a:t>paga</a:t>
          </a:r>
          <a:r>
            <a:rPr lang="en-US" sz="2000" kern="1200" dirty="0"/>
            <a:t> OSG  y 2 </a:t>
          </a:r>
          <a:r>
            <a:rPr lang="en-US" sz="2000" kern="1200" dirty="0" err="1"/>
            <a:t>dólares</a:t>
          </a:r>
          <a:r>
            <a:rPr lang="en-US" sz="2000" kern="1200" dirty="0"/>
            <a:t> </a:t>
          </a:r>
          <a:r>
            <a:rPr lang="en-US" sz="2000" kern="1200" dirty="0" err="1"/>
            <a:t>por</a:t>
          </a:r>
          <a:r>
            <a:rPr lang="en-US" sz="2000" kern="1200" dirty="0"/>
            <a:t> manual </a:t>
          </a:r>
          <a:r>
            <a:rPr lang="en-US" sz="2000" kern="1200" dirty="0" err="1"/>
            <a:t>impreso</a:t>
          </a:r>
          <a:r>
            <a:rPr lang="en-US" sz="2000" kern="1200" dirty="0"/>
            <a:t>.</a:t>
          </a:r>
        </a:p>
      </dsp:txBody>
      <dsp:txXfrm>
        <a:off x="38784" y="3734928"/>
        <a:ext cx="8650137" cy="716935"/>
      </dsp:txXfrm>
    </dsp:sp>
    <dsp:sp modelId="{CACDD2D9-7049-4743-B447-E8BC89EE7B86}">
      <dsp:nvSpPr>
        <dsp:cNvPr id="0" name=""/>
        <dsp:cNvSpPr/>
      </dsp:nvSpPr>
      <dsp:spPr>
        <a:xfrm>
          <a:off x="0" y="4490647"/>
          <a:ext cx="8727705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105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Agregar</a:t>
          </a:r>
          <a:r>
            <a:rPr lang="en-US" sz="1600" kern="1200" dirty="0"/>
            <a:t> </a:t>
          </a:r>
          <a:r>
            <a:rPr lang="en-US" sz="1600" kern="1200" dirty="0" err="1"/>
            <a:t>esto</a:t>
          </a:r>
          <a:r>
            <a:rPr lang="en-US" sz="1600" kern="1200" dirty="0"/>
            <a:t> </a:t>
          </a:r>
          <a:r>
            <a:rPr lang="en-US" sz="1600" kern="1200" dirty="0" err="1"/>
            <a:t>nuevamente</a:t>
          </a:r>
          <a:r>
            <a:rPr lang="en-US" sz="1600" kern="1200" dirty="0"/>
            <a:t> a </a:t>
          </a:r>
          <a:r>
            <a:rPr lang="en-US" sz="1600" kern="1200" dirty="0" err="1"/>
            <a:t>los</a:t>
          </a:r>
          <a:r>
            <a:rPr lang="en-US" sz="1600" kern="1200" dirty="0"/>
            <a:t> kits </a:t>
          </a:r>
          <a:r>
            <a:rPr lang="en-US" sz="1600" kern="1200" dirty="0" err="1"/>
            <a:t>costaría</a:t>
          </a:r>
          <a:r>
            <a:rPr lang="en-US" sz="1600" kern="1200" dirty="0"/>
            <a:t> </a:t>
          </a:r>
          <a:r>
            <a:rPr lang="en-US" sz="1600" kern="1200" dirty="0" err="1"/>
            <a:t>alrededor</a:t>
          </a:r>
          <a:r>
            <a:rPr lang="en-US" sz="1600" kern="1200" dirty="0"/>
            <a:t> de $20 000.
¿</a:t>
          </a:r>
          <a:r>
            <a:rPr lang="en-US" sz="1600" kern="1200" dirty="0" err="1"/>
            <a:t>Qué</a:t>
          </a:r>
          <a:r>
            <a:rPr lang="en-US" sz="1600" kern="1200" dirty="0"/>
            <a:t> le </a:t>
          </a:r>
          <a:r>
            <a:rPr lang="en-US" sz="1600" kern="1200" dirty="0" err="1"/>
            <a:t>gustaría</a:t>
          </a:r>
          <a:r>
            <a:rPr lang="en-US" sz="1600" kern="1200" dirty="0"/>
            <a:t>? </a:t>
          </a:r>
          <a:r>
            <a:rPr lang="en-US" sz="1600" kern="1200" dirty="0" err="1"/>
            <a:t>Manuales</a:t>
          </a:r>
          <a:r>
            <a:rPr lang="en-US" sz="1600" kern="1200" dirty="0"/>
            <a:t> de </a:t>
          </a:r>
          <a:r>
            <a:rPr lang="en-US" sz="1600" kern="1200" dirty="0" err="1"/>
            <a:t>servicio</a:t>
          </a:r>
          <a:r>
            <a:rPr lang="en-US" sz="1600" kern="1200" dirty="0"/>
            <a:t> </a:t>
          </a:r>
          <a:r>
            <a:rPr lang="en-US" sz="1600" kern="1200" dirty="0" err="1"/>
            <a:t>nuevamente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los</a:t>
          </a:r>
          <a:r>
            <a:rPr lang="en-US" sz="1600" kern="1200" dirty="0"/>
            <a:t> kits RSG </a:t>
          </a:r>
          <a:r>
            <a:rPr lang="en-US" sz="1600" kern="1200" dirty="0" err="1"/>
            <a:t>físicos</a:t>
          </a:r>
          <a:r>
            <a:rPr lang="en-US" sz="1600" kern="1200" dirty="0"/>
            <a:t>?</a:t>
          </a:r>
        </a:p>
      </dsp:txBody>
      <dsp:txXfrm>
        <a:off x="0" y="4490647"/>
        <a:ext cx="8727705" cy="54855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3945"/>
          <a:ext cx="7665353" cy="30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Acciones</a:t>
          </a:r>
          <a:r>
            <a:rPr lang="en-US" sz="1500" b="1" kern="1200" dirty="0"/>
            <a:t> </a:t>
          </a:r>
          <a:r>
            <a:rPr lang="en-US" sz="1500" b="1" kern="1200" dirty="0" err="1"/>
            <a:t>Consultivass</a:t>
          </a:r>
          <a:r>
            <a:rPr lang="en-US" sz="1500" b="1" kern="1200" dirty="0"/>
            <a:t>:</a:t>
          </a:r>
          <a:endParaRPr lang="en-US" sz="1500" kern="1200" dirty="0"/>
        </a:p>
      </dsp:txBody>
      <dsp:txXfrm>
        <a:off x="14761" y="18706"/>
        <a:ext cx="7635831" cy="272859"/>
      </dsp:txXfrm>
    </dsp:sp>
    <dsp:sp modelId="{32FD11B5-E0B0-6849-BAEE-766B0254554C}">
      <dsp:nvSpPr>
        <dsp:cNvPr id="0" name=""/>
        <dsp:cNvSpPr/>
      </dsp:nvSpPr>
      <dsp:spPr>
        <a:xfrm>
          <a:off x="0" y="306327"/>
          <a:ext cx="7665353" cy="883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37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1" kern="1200" dirty="0">
              <a:latin typeface="+mn-lt"/>
              <a:cs typeface="Arial"/>
            </a:rPr>
            <a:t>Punto A: </a:t>
          </a:r>
          <a:r>
            <a:rPr lang="en-US" sz="1400" b="0" kern="1200" dirty="0">
              <a:latin typeface="+mn-lt"/>
              <a:cs typeface="Arial"/>
            </a:rPr>
            <a:t>El </a:t>
          </a:r>
          <a:r>
            <a:rPr lang="en-US" sz="1400" b="0" kern="1200" dirty="0" err="1">
              <a:latin typeface="+mn-lt"/>
              <a:cs typeface="Arial"/>
            </a:rPr>
            <a:t>comité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u="sng" kern="1200" dirty="0" err="1">
              <a:latin typeface="+mn-lt"/>
              <a:cs typeface="Arial"/>
            </a:rPr>
            <a:t>recomendó</a:t>
          </a:r>
          <a:r>
            <a:rPr lang="en-US" sz="1400" b="0" kern="1200" dirty="0">
              <a:latin typeface="+mn-lt"/>
              <a:cs typeface="Arial"/>
            </a:rPr>
            <a:t> que la </a:t>
          </a:r>
          <a:r>
            <a:rPr lang="en-US" sz="1400" b="0" kern="1200" dirty="0" err="1">
              <a:latin typeface="+mn-lt"/>
              <a:cs typeface="Arial"/>
            </a:rPr>
            <a:t>actualización</a:t>
          </a:r>
          <a:r>
            <a:rPr lang="en-US" sz="1400" b="0" kern="1200" dirty="0">
              <a:latin typeface="+mn-lt"/>
              <a:cs typeface="Arial"/>
            </a:rPr>
            <a:t> del </a:t>
          </a:r>
          <a:r>
            <a:rPr lang="en-US" sz="1400" b="0" kern="1200" dirty="0" err="1">
              <a:latin typeface="+mn-lt"/>
              <a:cs typeface="Arial"/>
            </a:rPr>
            <a:t>folleto</a:t>
          </a:r>
          <a:r>
            <a:rPr lang="en-US" sz="1400" b="0" kern="1200" dirty="0">
              <a:latin typeface="+mn-lt"/>
              <a:cs typeface="Arial"/>
            </a:rPr>
            <a:t> «Y </a:t>
          </a:r>
          <a:r>
            <a:rPr lang="en-US" sz="1400" b="0" kern="1200" dirty="0" err="1">
              <a:latin typeface="+mn-lt"/>
              <a:cs typeface="Arial"/>
            </a:rPr>
            <a:t>ahora</a:t>
          </a:r>
          <a:r>
            <a:rPr lang="en-US" sz="1400" b="0" kern="1200" dirty="0">
              <a:latin typeface="+mn-lt"/>
              <a:cs typeface="Arial"/>
            </a:rPr>
            <a:t>, ¿a </a:t>
          </a:r>
          <a:r>
            <a:rPr lang="en-US" sz="1400" b="0" kern="1200" dirty="0" err="1">
              <a:latin typeface="+mn-lt"/>
              <a:cs typeface="Arial"/>
            </a:rPr>
            <a:t>dónde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voy</a:t>
          </a:r>
          <a:r>
            <a:rPr lang="en-US" sz="1400" b="0" kern="1200" dirty="0">
              <a:latin typeface="+mn-lt"/>
              <a:cs typeface="Arial"/>
            </a:rPr>
            <a:t>?», (F-4) [SF-4] se </a:t>
          </a:r>
          <a:r>
            <a:rPr lang="en-US" sz="1400" b="0" kern="1200" dirty="0" err="1">
              <a:latin typeface="+mn-lt"/>
              <a:cs typeface="Arial"/>
            </a:rPr>
            <a:t>apruebe</a:t>
          </a:r>
          <a:r>
            <a:rPr lang="en-US" sz="1400" b="0" kern="1200" dirty="0">
              <a:latin typeface="+mn-lt"/>
              <a:cs typeface="Arial"/>
            </a:rPr>
            <a:t> con </a:t>
          </a:r>
          <a:r>
            <a:rPr lang="en-US" sz="1400" b="0" kern="1200" dirty="0" err="1">
              <a:latin typeface="+mn-lt"/>
              <a:cs typeface="Arial"/>
            </a:rPr>
            <a:t>el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siguiente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cambio</a:t>
          </a:r>
          <a:r>
            <a:rPr lang="en-US" sz="1400" b="0" kern="1200" dirty="0">
              <a:latin typeface="+mn-lt"/>
              <a:cs typeface="Arial"/>
            </a:rPr>
            <a:t>:</a:t>
          </a:r>
          <a:endParaRPr lang="en-US" sz="1400" b="0" kern="1200" dirty="0">
            <a:solidFill>
              <a:srgbClr val="FF0000"/>
            </a:solidFill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0" kern="1200" dirty="0">
              <a:latin typeface="+mn-lt"/>
              <a:cs typeface="Arial"/>
            </a:rPr>
            <a:t>«De </a:t>
          </a:r>
          <a:r>
            <a:rPr lang="en-US" sz="1400" b="0" kern="1200" dirty="0" err="1">
              <a:latin typeface="+mn-lt"/>
              <a:cs typeface="Arial"/>
            </a:rPr>
            <a:t>esa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comprensión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mutua</a:t>
          </a:r>
          <a:r>
            <a:rPr lang="en-US" sz="1400" b="0" kern="1200" dirty="0">
              <a:latin typeface="+mn-lt"/>
              <a:cs typeface="Arial"/>
            </a:rPr>
            <a:t> y del </a:t>
          </a:r>
          <a:r>
            <a:rPr lang="en-US" sz="1400" b="0" kern="1200" dirty="0" err="1">
              <a:latin typeface="+mn-lt"/>
              <a:cs typeface="Arial"/>
            </a:rPr>
            <a:t>programa</a:t>
          </a:r>
          <a:r>
            <a:rPr lang="en-US" sz="1400" b="0" kern="1200" dirty="0">
              <a:latin typeface="+mn-lt"/>
              <a:cs typeface="Arial"/>
            </a:rPr>
            <a:t> de </a:t>
          </a:r>
          <a:r>
            <a:rPr lang="en-US" sz="1400" b="0" kern="1200" dirty="0" err="1">
              <a:latin typeface="+mn-lt"/>
              <a:cs typeface="Arial"/>
            </a:rPr>
            <a:t>recuperación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surgió</a:t>
          </a:r>
          <a:r>
            <a:rPr lang="en-US" sz="1400" b="0" kern="1200" dirty="0">
              <a:latin typeface="+mn-lt"/>
              <a:cs typeface="Arial"/>
            </a:rPr>
            <a:t> la </a:t>
          </a:r>
          <a:r>
            <a:rPr lang="en-US" sz="1400" b="0" kern="1200" dirty="0" err="1">
              <a:latin typeface="+mn-lt"/>
              <a:cs typeface="Arial"/>
            </a:rPr>
            <a:t>fuerza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necesaria</a:t>
          </a:r>
          <a:r>
            <a:rPr lang="en-US" sz="1400" b="0" kern="1200" dirty="0">
              <a:latin typeface="+mn-lt"/>
              <a:cs typeface="Arial"/>
            </a:rPr>
            <a:t> para </a:t>
          </a:r>
          <a:r>
            <a:rPr lang="en-US" sz="1400" b="0" kern="1200" dirty="0" err="1">
              <a:latin typeface="+mn-lt"/>
              <a:cs typeface="Arial"/>
            </a:rPr>
            <a:t>rechazar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el</a:t>
          </a:r>
          <a:r>
            <a:rPr lang="en-US" sz="1400" b="0" kern="1200" dirty="0">
              <a:latin typeface="+mn-lt"/>
              <a:cs typeface="Arial"/>
            </a:rPr>
            <a:t> primer </a:t>
          </a:r>
          <a:r>
            <a:rPr lang="en-US" sz="1400" b="0" kern="1200" dirty="0" err="1">
              <a:latin typeface="+mn-lt"/>
              <a:cs typeface="Arial"/>
            </a:rPr>
            <a:t>trago</a:t>
          </a:r>
          <a:r>
            <a:rPr lang="en-US" sz="1400" b="0" kern="1200" dirty="0">
              <a:latin typeface="+mn-lt"/>
              <a:cs typeface="Arial"/>
            </a:rPr>
            <a:t>… </a:t>
          </a:r>
          <a:r>
            <a:rPr lang="en-US" sz="1400" b="0" kern="1200" dirty="0" err="1">
              <a:latin typeface="+mn-lt"/>
              <a:cs typeface="Arial"/>
            </a:rPr>
            <a:t>el</a:t>
          </a:r>
          <a:r>
            <a:rPr lang="en-US" sz="1400" b="0" kern="1200" dirty="0">
              <a:latin typeface="+mn-lt"/>
              <a:cs typeface="Arial"/>
            </a:rPr>
            <a:t> que </a:t>
          </a:r>
          <a:r>
            <a:rPr lang="en-US" sz="1400" b="0" kern="1200" dirty="0" err="1">
              <a:latin typeface="+mn-lt"/>
              <a:cs typeface="Arial"/>
            </a:rPr>
            <a:t>siempre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los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había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precipitado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hacia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el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desastre</a:t>
          </a:r>
          <a:r>
            <a:rPr lang="en-US" sz="1400" b="0" kern="1200" dirty="0">
              <a:latin typeface="+mn-lt"/>
              <a:cs typeface="Arial"/>
            </a:rPr>
            <a:t>»</a:t>
          </a:r>
          <a:endParaRPr lang="en-US" sz="1400" b="0" kern="1200" dirty="0">
            <a:solidFill>
              <a:srgbClr val="FF0000"/>
            </a:solidFill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400" b="0" kern="1200" dirty="0">
            <a:latin typeface="+mn-lt"/>
            <a:cs typeface="Arial"/>
          </a:endParaRPr>
        </a:p>
      </dsp:txBody>
      <dsp:txXfrm>
        <a:off x="0" y="306327"/>
        <a:ext cx="7665353" cy="883697"/>
      </dsp:txXfrm>
    </dsp:sp>
    <dsp:sp modelId="{D13EDAB3-2BE6-D646-A09A-E4C34A1AF40F}">
      <dsp:nvSpPr>
        <dsp:cNvPr id="0" name=""/>
        <dsp:cNvSpPr/>
      </dsp:nvSpPr>
      <dsp:spPr>
        <a:xfrm>
          <a:off x="0" y="1190025"/>
          <a:ext cx="7665353" cy="30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Consideraciones</a:t>
          </a:r>
          <a:r>
            <a:rPr lang="en-US" sz="1500" b="1" kern="1200" dirty="0"/>
            <a:t>:</a:t>
          </a:r>
        </a:p>
      </dsp:txBody>
      <dsp:txXfrm>
        <a:off x="14761" y="1204786"/>
        <a:ext cx="7635831" cy="272859"/>
      </dsp:txXfrm>
    </dsp:sp>
    <dsp:sp modelId="{DA0F0DF9-EBE4-BB4B-A3DA-DE26FB7DD8D9}">
      <dsp:nvSpPr>
        <dsp:cNvPr id="0" name=""/>
        <dsp:cNvSpPr/>
      </dsp:nvSpPr>
      <dsp:spPr>
        <a:xfrm>
          <a:off x="0" y="1496353"/>
          <a:ext cx="7665353" cy="4089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37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/>
            <a:t>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sugirió</a:t>
          </a:r>
          <a:r>
            <a:rPr lang="en-US" sz="1400" b="0" kern="1200" dirty="0"/>
            <a:t> que se </a:t>
          </a:r>
          <a:r>
            <a:rPr lang="en-US" sz="1400" b="0" kern="1200" dirty="0" err="1"/>
            <a:t>lleven</a:t>
          </a:r>
          <a:r>
            <a:rPr lang="en-US" sz="1400" b="0" kern="1200" dirty="0"/>
            <a:t> a </a:t>
          </a:r>
          <a:r>
            <a:rPr lang="en-US" sz="1400" b="0" kern="1200" dirty="0" err="1"/>
            <a:t>cabo</a:t>
          </a:r>
          <a:r>
            <a:rPr lang="en-US" sz="1400" b="0" kern="1200" dirty="0"/>
            <a:t> las </a:t>
          </a:r>
          <a:r>
            <a:rPr lang="en-US" sz="1400" b="0" kern="1200" dirty="0" err="1"/>
            <a:t>siguientes</a:t>
          </a:r>
          <a:r>
            <a:rPr lang="en-US" sz="1400" b="0" kern="1200" dirty="0"/>
            <a:t> </a:t>
          </a:r>
          <a:r>
            <a:rPr lang="en-US" sz="1400" b="0" kern="1200" dirty="0" err="1"/>
            <a:t>revisiones</a:t>
          </a:r>
          <a:r>
            <a:rPr lang="en-US" sz="1400" b="0" kern="1200" dirty="0"/>
            <a:t> </a:t>
          </a:r>
          <a:r>
            <a:rPr lang="en-US" sz="1400" b="0" kern="1200" dirty="0" err="1"/>
            <a:t>editoriales</a:t>
          </a:r>
          <a:r>
            <a:rPr lang="en-US" sz="1400" b="0" kern="1200" dirty="0"/>
            <a:t>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borrador</a:t>
          </a:r>
          <a:r>
            <a:rPr lang="en-US" sz="1400" b="0" kern="1200" dirty="0"/>
            <a:t> del volante «Y </a:t>
          </a:r>
          <a:r>
            <a:rPr lang="en-US" sz="1400" b="0" kern="1200" dirty="0" err="1"/>
            <a:t>ahora</a:t>
          </a:r>
          <a:r>
            <a:rPr lang="en-US" sz="1400" b="0" kern="1200" dirty="0"/>
            <a:t>, ¿a </a:t>
          </a:r>
          <a:r>
            <a:rPr lang="en-US" sz="1400" b="0" kern="1200" dirty="0" err="1"/>
            <a:t>dónde</a:t>
          </a:r>
          <a:r>
            <a:rPr lang="en-US" sz="1400" b="0" kern="1200" dirty="0"/>
            <a:t> </a:t>
          </a:r>
          <a:r>
            <a:rPr lang="en-US" sz="1400" b="0" kern="1200" dirty="0" err="1"/>
            <a:t>voy</a:t>
          </a:r>
          <a:r>
            <a:rPr lang="en-US" sz="1400" b="0" kern="1200" dirty="0"/>
            <a:t>?», (F-4) [SF-4]:</a:t>
          </a:r>
          <a:endParaRPr lang="en-US" sz="1400" b="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n-US" sz="1400" b="0" kern="1200" dirty="0"/>
            <a:t>1) </a:t>
          </a:r>
          <a:r>
            <a:rPr lang="en-US" sz="1400" b="0" kern="1200" dirty="0" err="1"/>
            <a:t>Quitar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sitio web y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código</a:t>
          </a:r>
          <a:r>
            <a:rPr lang="en-US" sz="1400" b="0" kern="1200" dirty="0"/>
            <a:t> QR de «</a:t>
          </a:r>
          <a:r>
            <a:rPr lang="en-US" sz="1400" b="0" kern="1200" dirty="0" err="1"/>
            <a:t>Encuentre</a:t>
          </a:r>
          <a:r>
            <a:rPr lang="en-US" sz="1400" b="0" kern="1200" dirty="0"/>
            <a:t> AA </a:t>
          </a:r>
          <a:r>
            <a:rPr lang="en-US" sz="1400" b="0" kern="1200" dirty="0" err="1"/>
            <a:t>cerca</a:t>
          </a:r>
          <a:r>
            <a:rPr lang="en-US" sz="1400" b="0" kern="1200" dirty="0"/>
            <a:t> de </a:t>
          </a:r>
          <a:r>
            <a:rPr lang="en-US" sz="1400" b="0" kern="1200" dirty="0" err="1"/>
            <a:t>usted</a:t>
          </a:r>
          <a:r>
            <a:rPr lang="en-US" sz="1400" b="0" kern="1200" dirty="0"/>
            <a:t>». 2) </a:t>
          </a:r>
          <a:r>
            <a:rPr lang="en-US" sz="1400" b="0" kern="1200" dirty="0" err="1"/>
            <a:t>Agregar</a:t>
          </a:r>
          <a:r>
            <a:rPr lang="en-US" sz="1400" b="0" kern="1200" dirty="0"/>
            <a:t> un </a:t>
          </a:r>
          <a:r>
            <a:rPr lang="en-US" sz="1400" b="0" kern="1200" dirty="0" err="1"/>
            <a:t>código</a:t>
          </a:r>
          <a:r>
            <a:rPr lang="en-US" sz="1400" b="0" kern="1200" dirty="0"/>
            <a:t> QR que </a:t>
          </a:r>
          <a:r>
            <a:rPr lang="en-US" sz="1400" b="0" kern="1200" dirty="0" err="1"/>
            <a:t>dirija</a:t>
          </a:r>
          <a:r>
            <a:rPr lang="en-US" sz="1400" b="0" kern="1200" dirty="0"/>
            <a:t> a la </a:t>
          </a:r>
          <a:r>
            <a:rPr lang="en-US" sz="1400" b="0" kern="1200" dirty="0" err="1"/>
            <a:t>aplicación</a:t>
          </a:r>
          <a:r>
            <a:rPr lang="en-US" sz="1400" b="0" kern="1200" dirty="0"/>
            <a:t> Meeting Guide de AAWS y </a:t>
          </a:r>
          <a:r>
            <a:rPr lang="en-US" sz="1400" b="0" kern="1200" dirty="0" err="1"/>
            <a:t>quitar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logo de la </a:t>
          </a:r>
          <a:r>
            <a:rPr lang="en-US" sz="1400" b="0" kern="1200" dirty="0" err="1"/>
            <a:t>silla</a:t>
          </a:r>
          <a:r>
            <a:rPr lang="en-US" sz="1400" b="0" kern="1200" dirty="0"/>
            <a:t> </a:t>
          </a:r>
          <a:r>
            <a:rPr lang="en-US" sz="1400" b="0" kern="1200" dirty="0" err="1"/>
            <a:t>azul</a:t>
          </a:r>
          <a:r>
            <a:rPr lang="en-US" sz="1400" b="0" kern="1200" dirty="0"/>
            <a:t>. 3) Mover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bloque</a:t>
          </a:r>
          <a:r>
            <a:rPr lang="en-US" sz="1400" b="0" kern="1200" dirty="0"/>
            <a:t> </a:t>
          </a:r>
          <a:r>
            <a:rPr lang="en-US" sz="1400" b="0" kern="1200" dirty="0" err="1"/>
            <a:t>azul</a:t>
          </a:r>
          <a:r>
            <a:rPr lang="en-US" sz="1400" b="0" kern="1200" dirty="0"/>
            <a:t> que indica </a:t>
          </a:r>
          <a:r>
            <a:rPr lang="en-US" sz="1400" b="0" kern="1200" dirty="0" err="1"/>
            <a:t>dónde</a:t>
          </a:r>
          <a:r>
            <a:rPr lang="en-US" sz="1400" b="0" kern="1200" dirty="0"/>
            <a:t> </a:t>
          </a:r>
          <a:r>
            <a:rPr lang="en-US" sz="1400" b="0" kern="1200" dirty="0" err="1"/>
            <a:t>encontrar</a:t>
          </a:r>
          <a:r>
            <a:rPr lang="en-US" sz="1400" b="0" kern="1200" dirty="0"/>
            <a:t> </a:t>
          </a:r>
          <a:r>
            <a:rPr lang="en-US" sz="1400" b="0" kern="1200" dirty="0" err="1"/>
            <a:t>información</a:t>
          </a:r>
          <a:r>
            <a:rPr lang="en-US" sz="1400" b="0" kern="1200" dirty="0"/>
            <a:t> </a:t>
          </a:r>
          <a:r>
            <a:rPr lang="en-US" sz="1400" b="0" kern="1200" dirty="0" err="1"/>
            <a:t>sobre</a:t>
          </a:r>
          <a:r>
            <a:rPr lang="en-US" sz="1400" b="0" kern="1200" dirty="0"/>
            <a:t> AA </a:t>
          </a:r>
          <a:r>
            <a:rPr lang="en-US" sz="1400" b="0" kern="1200" dirty="0" err="1"/>
            <a:t>abajo</a:t>
          </a:r>
          <a:r>
            <a:rPr lang="en-US" sz="1400" b="0" kern="1200" dirty="0"/>
            <a:t> del </a:t>
          </a:r>
          <a:r>
            <a:rPr lang="en-US" sz="1400" b="0" kern="1200" dirty="0" err="1"/>
            <a:t>título</a:t>
          </a:r>
          <a:r>
            <a:rPr lang="en-US" sz="1400" b="0" kern="1200" dirty="0"/>
            <a:t>. 4) </a:t>
          </a:r>
          <a:r>
            <a:rPr lang="en-US" sz="1400" b="0" kern="1200" dirty="0" err="1"/>
            <a:t>Quitar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sitio web general del Grapevine y </a:t>
          </a:r>
          <a:r>
            <a:rPr lang="en-US" sz="1400" b="0" kern="1200" dirty="0" err="1"/>
            <a:t>reemplazarlo</a:t>
          </a:r>
          <a:r>
            <a:rPr lang="en-US" sz="1400" b="0" kern="1200" dirty="0"/>
            <a:t> </a:t>
          </a:r>
          <a:r>
            <a:rPr lang="en-US" sz="1400" b="0" kern="1200" dirty="0" err="1"/>
            <a:t>por</a:t>
          </a:r>
          <a:r>
            <a:rPr lang="en-US" sz="1400" b="0" kern="1200" dirty="0"/>
            <a:t> un enlace y un </a:t>
          </a:r>
          <a:r>
            <a:rPr lang="en-US" sz="1400" b="0" kern="1200" dirty="0" err="1"/>
            <a:t>código</a:t>
          </a:r>
          <a:r>
            <a:rPr lang="en-US" sz="1400" b="0" kern="1200" dirty="0"/>
            <a:t> QR que </a:t>
          </a:r>
          <a:r>
            <a:rPr lang="en-US" sz="1400" b="0" kern="1200" dirty="0" err="1"/>
            <a:t>lleven</a:t>
          </a:r>
          <a:r>
            <a:rPr lang="en-US" sz="1400" b="0" kern="1200" dirty="0"/>
            <a:t> al </a:t>
          </a:r>
          <a:r>
            <a:rPr lang="en-US" sz="1400" b="0" kern="1200" dirty="0" err="1"/>
            <a:t>pódcast</a:t>
          </a:r>
          <a:r>
            <a:rPr lang="en-US" sz="1400" b="0" kern="1200" dirty="0"/>
            <a:t> del Grapevine. 5) Mover la nota de «</a:t>
          </a:r>
          <a:r>
            <a:rPr lang="en-US" sz="1400" b="0" kern="1200" dirty="0" err="1"/>
            <a:t>aprobado</a:t>
          </a:r>
          <a:r>
            <a:rPr lang="en-US" sz="1400" b="0" kern="1200" dirty="0"/>
            <a:t> </a:t>
          </a:r>
          <a:r>
            <a:rPr lang="en-US" sz="1400" b="0" kern="1200" dirty="0" err="1"/>
            <a:t>por</a:t>
          </a:r>
          <a:r>
            <a:rPr lang="en-US" sz="1400" b="0" kern="1200" dirty="0"/>
            <a:t> la </a:t>
          </a:r>
          <a:r>
            <a:rPr lang="en-US" sz="1400" b="0" kern="1200" dirty="0" err="1"/>
            <a:t>Conferencia</a:t>
          </a:r>
          <a:r>
            <a:rPr lang="en-US" sz="1400" b="0" kern="1200" dirty="0"/>
            <a:t>» al final del volante.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/>
            <a:t>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revisó</a:t>
          </a:r>
          <a:r>
            <a:rPr lang="en-US" sz="1400" b="0" kern="1200" dirty="0"/>
            <a:t> y </a:t>
          </a:r>
          <a:r>
            <a:rPr lang="en-US" sz="1400" b="0" kern="1200" dirty="0" err="1"/>
            <a:t>aceptó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informe</a:t>
          </a:r>
          <a:r>
            <a:rPr lang="en-US" sz="1400" b="0" kern="1200" dirty="0"/>
            <a:t> de </a:t>
          </a:r>
          <a:r>
            <a:rPr lang="en-US" sz="1400" b="0" kern="1200" dirty="0" err="1"/>
            <a:t>avance</a:t>
          </a:r>
          <a:r>
            <a:rPr lang="en-US" sz="1400" b="0" kern="1200" dirty="0"/>
            <a:t> </a:t>
          </a:r>
          <a:r>
            <a:rPr lang="en-US" sz="1400" b="0" kern="1200" dirty="0" err="1"/>
            <a:t>sobre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Proyecto de </a:t>
          </a:r>
          <a:r>
            <a:rPr lang="en-US" sz="1400" b="0" kern="1200" dirty="0" err="1"/>
            <a:t>difusión</a:t>
          </a:r>
          <a:r>
            <a:rPr lang="en-US" sz="1400" b="0" kern="1200" dirty="0"/>
            <a:t> a </a:t>
          </a:r>
          <a:r>
            <a:rPr lang="en-US" sz="1400" b="0" kern="1200" dirty="0" err="1"/>
            <a:t>miembros</a:t>
          </a:r>
          <a:r>
            <a:rPr lang="en-US" sz="1400" b="0" kern="1200" dirty="0"/>
            <a:t> de las </a:t>
          </a:r>
          <a:r>
            <a:rPr lang="en-US" sz="1400" b="0" kern="1200" dirty="0" err="1"/>
            <a:t>Fuerzas</a:t>
          </a:r>
          <a:r>
            <a:rPr lang="en-US" sz="1400" b="0" kern="1200" dirty="0"/>
            <a:t> Armadas. 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espera</a:t>
          </a:r>
          <a:r>
            <a:rPr lang="en-US" sz="1400" b="0" kern="1200" dirty="0"/>
            <a:t> que </a:t>
          </a:r>
          <a:r>
            <a:rPr lang="en-US" sz="1400" b="0" kern="1200" dirty="0" err="1"/>
            <a:t>todas</a:t>
          </a:r>
          <a:r>
            <a:rPr lang="en-US" sz="1400" b="0" kern="1200" dirty="0"/>
            <a:t> las </a:t>
          </a:r>
          <a:r>
            <a:rPr lang="en-US" sz="1400" b="0" kern="1200" dirty="0" err="1"/>
            <a:t>entrevistas</a:t>
          </a:r>
          <a:r>
            <a:rPr lang="en-US" sz="1400" b="0" kern="1200" dirty="0"/>
            <a:t> </a:t>
          </a:r>
          <a:r>
            <a:rPr lang="en-US" sz="1400" b="0" kern="1200" dirty="0" err="1"/>
            <a:t>realizadas</a:t>
          </a:r>
          <a:r>
            <a:rPr lang="en-US" sz="1400" b="0" kern="1200" dirty="0"/>
            <a:t> a </a:t>
          </a:r>
          <a:r>
            <a:rPr lang="en-US" sz="1400" b="0" kern="1200" dirty="0" err="1"/>
            <a:t>veteranos</a:t>
          </a:r>
          <a:r>
            <a:rPr lang="en-US" sz="1400" b="0" kern="1200" dirty="0"/>
            <a:t> y </a:t>
          </a:r>
          <a:r>
            <a:rPr lang="en-US" sz="1400" b="0" kern="1200" dirty="0" err="1"/>
            <a:t>miembros</a:t>
          </a:r>
          <a:r>
            <a:rPr lang="en-US" sz="1400" b="0" kern="1200" dirty="0"/>
            <a:t> </a:t>
          </a:r>
          <a:r>
            <a:rPr lang="en-US" sz="1400" b="0" kern="1200" dirty="0" err="1"/>
            <a:t>activos</a:t>
          </a:r>
          <a:r>
            <a:rPr lang="en-US" sz="1400" b="0" kern="1200" dirty="0"/>
            <a:t> de las </a:t>
          </a:r>
          <a:r>
            <a:rPr lang="en-US" sz="1400" b="0" kern="1200" dirty="0" err="1"/>
            <a:t>Fuerzas</a:t>
          </a:r>
          <a:r>
            <a:rPr lang="en-US" sz="1400" b="0" kern="1200" dirty="0"/>
            <a:t> Armadas se </a:t>
          </a:r>
          <a:r>
            <a:rPr lang="en-US" sz="1400" b="0" kern="1200" dirty="0" err="1"/>
            <a:t>publiquen</a:t>
          </a:r>
          <a:r>
            <a:rPr lang="en-US" sz="1400" b="0" kern="1200" dirty="0"/>
            <a:t>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aa.org</a:t>
          </a:r>
          <a:r>
            <a:rPr lang="en-US" sz="1400" b="0" kern="1200" dirty="0"/>
            <a:t> y </a:t>
          </a:r>
          <a:r>
            <a:rPr lang="en-US" sz="1400" b="0" kern="1200" dirty="0" err="1"/>
            <a:t>el</a:t>
          </a:r>
          <a:r>
            <a:rPr lang="en-US" sz="1400" b="0" kern="1200" dirty="0"/>
            <a:t> canal de YouTube de AA.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/>
            <a:t>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solicitó</a:t>
          </a:r>
          <a:r>
            <a:rPr lang="en-US" sz="1400" b="0" kern="1200" dirty="0"/>
            <a:t> que se </a:t>
          </a:r>
          <a:r>
            <a:rPr lang="en-US" sz="1400" b="0" kern="1200" dirty="0" err="1"/>
            <a:t>modifique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lenguaje</a:t>
          </a:r>
          <a:r>
            <a:rPr lang="en-US" sz="1400" b="0" kern="1200" dirty="0"/>
            <a:t> </a:t>
          </a:r>
          <a:r>
            <a:rPr lang="en-US" sz="1400" b="0" kern="1200" dirty="0" err="1"/>
            <a:t>utilizado</a:t>
          </a:r>
          <a:r>
            <a:rPr lang="en-US" sz="1400" b="0" kern="1200" dirty="0"/>
            <a:t>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aa.org</a:t>
          </a:r>
          <a:r>
            <a:rPr lang="en-US" sz="1400" b="0" kern="1200" dirty="0"/>
            <a:t>/military para que sea </a:t>
          </a:r>
          <a:r>
            <a:rPr lang="en-US" sz="1400" b="0" kern="1200" dirty="0" err="1"/>
            <a:t>más</a:t>
          </a:r>
          <a:r>
            <a:rPr lang="en-US" sz="1400" b="0" kern="1200" dirty="0"/>
            <a:t> </a:t>
          </a:r>
          <a:r>
            <a:rPr lang="en-US" sz="1400" b="0" kern="1200" dirty="0" err="1"/>
            <a:t>atractivo</a:t>
          </a:r>
          <a:r>
            <a:rPr lang="en-US" sz="1400" b="0" kern="1200" dirty="0"/>
            <a:t> e inspire a </a:t>
          </a:r>
          <a:r>
            <a:rPr lang="en-US" sz="1400" b="0" kern="1200" dirty="0" err="1"/>
            <a:t>los</a:t>
          </a:r>
          <a:r>
            <a:rPr lang="en-US" sz="1400" b="0" kern="1200" dirty="0"/>
            <a:t> </a:t>
          </a:r>
          <a:r>
            <a:rPr lang="en-US" sz="1400" b="0" kern="1200" dirty="0" err="1"/>
            <a:t>miembros</a:t>
          </a:r>
          <a:r>
            <a:rPr lang="en-US" sz="1400" b="0" kern="1200" dirty="0"/>
            <a:t> de AA que </a:t>
          </a:r>
          <a:r>
            <a:rPr lang="en-US" sz="1400" b="0" kern="1200" dirty="0" err="1"/>
            <a:t>sean</a:t>
          </a:r>
          <a:r>
            <a:rPr lang="en-US" sz="1400" b="0" kern="1200" dirty="0"/>
            <a:t> </a:t>
          </a:r>
          <a:r>
            <a:rPr lang="en-US" sz="1400" b="0" kern="1200" dirty="0" err="1"/>
            <a:t>veteranos</a:t>
          </a:r>
          <a:r>
            <a:rPr lang="en-US" sz="1400" b="0" kern="1200" dirty="0"/>
            <a:t> de las </a:t>
          </a:r>
          <a:r>
            <a:rPr lang="en-US" sz="1400" b="0" kern="1200" dirty="0" err="1"/>
            <a:t>Fuerzas</a:t>
          </a:r>
          <a:r>
            <a:rPr lang="en-US" sz="1400" b="0" kern="1200" dirty="0"/>
            <a:t> Armadas a </a:t>
          </a:r>
          <a:r>
            <a:rPr lang="en-US" sz="1400" b="0" kern="1200" dirty="0" err="1"/>
            <a:t>ofrecerse</a:t>
          </a:r>
          <a:r>
            <a:rPr lang="en-US" sz="1400" b="0" kern="1200" dirty="0"/>
            <a:t> </a:t>
          </a:r>
          <a:r>
            <a:rPr lang="en-US" sz="1400" b="0" kern="1200" dirty="0" err="1"/>
            <a:t>como</a:t>
          </a:r>
          <a:r>
            <a:rPr lang="en-US" sz="1400" b="0" kern="1200" dirty="0"/>
            <a:t> </a:t>
          </a:r>
          <a:r>
            <a:rPr lang="en-US" sz="1400" b="0" kern="1200" dirty="0" err="1"/>
            <a:t>voluntarios</a:t>
          </a:r>
          <a:r>
            <a:rPr lang="en-US" sz="1400" b="0" kern="1200" dirty="0"/>
            <a:t> para las </a:t>
          </a:r>
          <a:r>
            <a:rPr lang="en-US" sz="1400" b="0" kern="1200" dirty="0" err="1"/>
            <a:t>entrevistas</a:t>
          </a:r>
          <a:r>
            <a:rPr lang="en-US" sz="1400" b="0" kern="1200" dirty="0"/>
            <a:t> de audio.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/>
            <a:t>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debatió</a:t>
          </a:r>
          <a:r>
            <a:rPr lang="en-US" sz="1400" b="0" kern="1200" dirty="0"/>
            <a:t> </a:t>
          </a:r>
          <a:r>
            <a:rPr lang="en-US" sz="1400" b="0" kern="1200" dirty="0" err="1"/>
            <a:t>sobre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artículo</a:t>
          </a:r>
          <a:r>
            <a:rPr lang="en-US" sz="1400" b="0" kern="1200" dirty="0"/>
            <a:t> de </a:t>
          </a:r>
          <a:r>
            <a:rPr lang="en-US" sz="1400" b="0" kern="1200" dirty="0" err="1"/>
            <a:t>servicio</a:t>
          </a:r>
          <a:r>
            <a:rPr lang="en-US" sz="1400" b="0" kern="1200" dirty="0"/>
            <a:t> «Hacer </a:t>
          </a:r>
          <a:r>
            <a:rPr lang="en-US" sz="1400" b="0" kern="1200" dirty="0" err="1"/>
            <a:t>accesible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mensaje</a:t>
          </a:r>
          <a:r>
            <a:rPr lang="en-US" sz="1400" b="0" kern="1200" dirty="0"/>
            <a:t> de AA» (F-107) [SF-107], </a:t>
          </a:r>
          <a:r>
            <a:rPr lang="en-US" sz="1400" b="0" kern="1200" dirty="0" err="1"/>
            <a:t>recientemente</a:t>
          </a:r>
          <a:r>
            <a:rPr lang="en-US" sz="1400" b="0" kern="1200" dirty="0"/>
            <a:t> </a:t>
          </a:r>
          <a:r>
            <a:rPr lang="en-US" sz="1400" b="0" kern="1200" dirty="0" err="1"/>
            <a:t>revisado</a:t>
          </a:r>
          <a:r>
            <a:rPr lang="en-US" sz="1400" b="0" kern="1200" dirty="0"/>
            <a:t>,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que se </a:t>
          </a:r>
          <a:r>
            <a:rPr lang="en-US" sz="1400" b="0" kern="1200" dirty="0" err="1"/>
            <a:t>agregaron</a:t>
          </a:r>
          <a:r>
            <a:rPr lang="en-US" sz="1400" b="0" kern="1200" dirty="0"/>
            <a:t> las </a:t>
          </a:r>
          <a:r>
            <a:rPr lang="en-US" sz="1400" b="0" kern="1200" dirty="0" err="1"/>
            <a:t>experiencias</a:t>
          </a:r>
          <a:r>
            <a:rPr lang="en-US" sz="1400" b="0" kern="1200" dirty="0"/>
            <a:t> </a:t>
          </a:r>
          <a:r>
            <a:rPr lang="en-US" sz="1400" b="0" kern="1200" dirty="0" err="1"/>
            <a:t>compartidas</a:t>
          </a:r>
          <a:r>
            <a:rPr lang="en-US" sz="1400" b="0" kern="1200" dirty="0"/>
            <a:t> de </a:t>
          </a:r>
          <a:r>
            <a:rPr lang="en-US" sz="1400" b="0" kern="1200" dirty="0" err="1"/>
            <a:t>alcohólicos</a:t>
          </a:r>
          <a:r>
            <a:rPr lang="en-US" sz="1400" b="0" kern="1200" dirty="0"/>
            <a:t> </a:t>
          </a:r>
          <a:r>
            <a:rPr lang="en-US" sz="1400" b="0" kern="1200" dirty="0" err="1"/>
            <a:t>neurodivergentes</a:t>
          </a:r>
          <a:r>
            <a:rPr lang="en-US" sz="1400" b="0" kern="1200" dirty="0"/>
            <a:t> y se </a:t>
          </a:r>
          <a:r>
            <a:rPr lang="en-US" sz="1400" b="0" kern="1200" dirty="0" err="1"/>
            <a:t>realizaron</a:t>
          </a:r>
          <a:r>
            <a:rPr lang="en-US" sz="1400" b="0" kern="1200" dirty="0"/>
            <a:t> </a:t>
          </a:r>
          <a:r>
            <a:rPr lang="en-US" sz="1400" b="0" kern="1200" dirty="0" err="1"/>
            <a:t>varias</a:t>
          </a:r>
          <a:r>
            <a:rPr lang="en-US" sz="1400" b="0" kern="1200" dirty="0"/>
            <a:t> </a:t>
          </a:r>
          <a:r>
            <a:rPr lang="en-US" sz="1400" b="0" kern="1200" dirty="0" err="1"/>
            <a:t>sugerencias</a:t>
          </a:r>
          <a:r>
            <a:rPr lang="en-US" sz="1400" b="0" kern="1200" dirty="0"/>
            <a:t> para que </a:t>
          </a:r>
          <a:r>
            <a:rPr lang="en-US" sz="1400" b="0" kern="1200" dirty="0" err="1"/>
            <a:t>sean</a:t>
          </a:r>
          <a:r>
            <a:rPr lang="en-US" sz="1400" b="0" kern="1200" dirty="0"/>
            <a:t> </a:t>
          </a:r>
          <a:r>
            <a:rPr lang="en-US" sz="1400" b="0" kern="1200" dirty="0" err="1"/>
            <a:t>incluidas</a:t>
          </a:r>
          <a:r>
            <a:rPr lang="en-US" sz="1400" b="0" kern="1200" dirty="0"/>
            <a:t>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una</a:t>
          </a:r>
          <a:r>
            <a:rPr lang="en-US" sz="1400" b="0" kern="1200" dirty="0"/>
            <a:t> </a:t>
          </a:r>
          <a:r>
            <a:rPr lang="en-US" sz="1400" b="0" kern="1200" dirty="0" err="1"/>
            <a:t>futura</a:t>
          </a:r>
          <a:r>
            <a:rPr lang="en-US" sz="1400" b="0" kern="1200" dirty="0"/>
            <a:t> </a:t>
          </a:r>
          <a:r>
            <a:rPr lang="en-US" sz="1400" b="0" kern="1200" dirty="0" err="1"/>
            <a:t>revisión</a:t>
          </a:r>
          <a:r>
            <a:rPr lang="en-US" sz="1400" b="0" kern="1200" dirty="0"/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/>
            <a:t>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sugirió</a:t>
          </a:r>
          <a:r>
            <a:rPr lang="en-US" sz="1400" b="0" kern="1200" dirty="0"/>
            <a:t> que la </a:t>
          </a:r>
          <a:r>
            <a:rPr lang="en-US" sz="1400" b="0" kern="1200" dirty="0" err="1"/>
            <a:t>producción</a:t>
          </a:r>
          <a:r>
            <a:rPr lang="en-US" sz="1400" b="0" kern="1200" dirty="0"/>
            <a:t> de </a:t>
          </a:r>
          <a:r>
            <a:rPr lang="en-US" sz="1400" b="0" kern="1200" dirty="0" err="1"/>
            <a:t>una</a:t>
          </a:r>
          <a:r>
            <a:rPr lang="en-US" sz="1400" b="0" kern="1200" dirty="0"/>
            <a:t> </a:t>
          </a:r>
          <a:r>
            <a:rPr lang="en-US" sz="1400" b="0" kern="1200" dirty="0" err="1"/>
            <a:t>versión</a:t>
          </a:r>
          <a:r>
            <a:rPr lang="en-US" sz="1400" b="0" kern="1200" dirty="0"/>
            <a:t> </a:t>
          </a:r>
          <a:r>
            <a:rPr lang="en-US" sz="1400" b="0" kern="1200" dirty="0" err="1"/>
            <a:t>en</a:t>
          </a:r>
          <a:r>
            <a:rPr lang="en-US" sz="1400" b="0" kern="1200" dirty="0"/>
            <a:t> audio de El Libro Grande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lenguaje</a:t>
          </a:r>
          <a:r>
            <a:rPr lang="en-US" sz="1400" b="0" kern="1200" dirty="0"/>
            <a:t> </a:t>
          </a:r>
          <a:r>
            <a:rPr lang="en-US" sz="1400" b="0" kern="1200" dirty="0" err="1"/>
            <a:t>sencillo</a:t>
          </a:r>
          <a:r>
            <a:rPr lang="en-US" sz="1400" b="0" kern="1200" dirty="0"/>
            <a:t> </a:t>
          </a:r>
          <a:r>
            <a:rPr lang="en-US" sz="1400" b="0" kern="1200" dirty="0" err="1"/>
            <a:t>priorice</a:t>
          </a:r>
          <a:r>
            <a:rPr lang="en-US" sz="1400" b="0" kern="1200" dirty="0"/>
            <a:t> </a:t>
          </a:r>
          <a:r>
            <a:rPr lang="en-US" sz="1400" b="0" kern="1200" dirty="0" err="1"/>
            <a:t>el</a:t>
          </a:r>
          <a:r>
            <a:rPr lang="en-US" sz="1400" b="0" kern="1200" dirty="0"/>
            <a:t> </a:t>
          </a:r>
          <a:r>
            <a:rPr lang="en-US" sz="1400" b="0" kern="1200" dirty="0" err="1"/>
            <a:t>formato</a:t>
          </a:r>
          <a:r>
            <a:rPr lang="en-US" sz="1400" b="0" kern="1200" dirty="0"/>
            <a:t> de </a:t>
          </a:r>
          <a:r>
            <a:rPr lang="en-US" sz="1400" b="0" kern="1200" dirty="0" err="1"/>
            <a:t>audiolibro</a:t>
          </a:r>
          <a:r>
            <a:rPr lang="en-US" sz="1400" b="0" kern="1200" dirty="0"/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/>
            <a:t>El </a:t>
          </a:r>
          <a:r>
            <a:rPr lang="en-US" sz="1400" b="0" kern="1200" dirty="0" err="1"/>
            <a:t>comité</a:t>
          </a:r>
          <a:r>
            <a:rPr lang="en-US" sz="1400" b="0" kern="1200" dirty="0"/>
            <a:t> </a:t>
          </a:r>
          <a:r>
            <a:rPr lang="en-US" sz="1400" b="0" kern="1200" dirty="0" err="1"/>
            <a:t>sugirió</a:t>
          </a:r>
          <a:r>
            <a:rPr lang="en-US" sz="1400" b="0" kern="1200" dirty="0"/>
            <a:t> que la </a:t>
          </a:r>
          <a:r>
            <a:rPr lang="en-US" sz="1400" b="0" kern="1200" dirty="0" err="1"/>
            <a:t>versión</a:t>
          </a:r>
          <a:r>
            <a:rPr lang="en-US" sz="1400" b="0" kern="1200" dirty="0"/>
            <a:t> </a:t>
          </a:r>
          <a:r>
            <a:rPr lang="en-US" sz="1400" b="0" kern="1200" dirty="0" err="1"/>
            <a:t>en</a:t>
          </a:r>
          <a:r>
            <a:rPr lang="en-US" sz="1400" b="0" kern="1200" dirty="0"/>
            <a:t> lengua de </a:t>
          </a:r>
          <a:r>
            <a:rPr lang="en-US" sz="1400" b="0" kern="1200" dirty="0" err="1"/>
            <a:t>señas</a:t>
          </a:r>
          <a:r>
            <a:rPr lang="en-US" sz="1400" b="0" kern="1200" dirty="0"/>
            <a:t> americana (ASL, </a:t>
          </a:r>
          <a:r>
            <a:rPr lang="en-US" sz="1400" b="0" kern="1200" dirty="0" err="1"/>
            <a:t>por</a:t>
          </a:r>
          <a:r>
            <a:rPr lang="en-US" sz="1400" b="0" kern="1200" dirty="0"/>
            <a:t> </a:t>
          </a:r>
          <a:r>
            <a:rPr lang="en-US" sz="1400" b="0" kern="1200" dirty="0" err="1"/>
            <a:t>su</a:t>
          </a:r>
          <a:r>
            <a:rPr lang="en-US" sz="1400" b="0" kern="1200" dirty="0"/>
            <a:t> sigla </a:t>
          </a:r>
          <a:r>
            <a:rPr lang="en-US" sz="1400" b="0" kern="1200" dirty="0" err="1"/>
            <a:t>en</a:t>
          </a:r>
          <a:r>
            <a:rPr lang="en-US" sz="1400" b="0" kern="1200" dirty="0"/>
            <a:t> </a:t>
          </a:r>
          <a:r>
            <a:rPr lang="en-US" sz="1400" b="0" kern="1200" dirty="0" err="1"/>
            <a:t>inglés</a:t>
          </a:r>
          <a:r>
            <a:rPr lang="en-US" sz="1400" b="0" kern="1200" dirty="0"/>
            <a:t>) del </a:t>
          </a:r>
          <a:r>
            <a:rPr lang="en-US" sz="1400" b="0" kern="1200" dirty="0" err="1"/>
            <a:t>folleto</a:t>
          </a:r>
          <a:r>
            <a:rPr lang="en-US" sz="1400" b="0" kern="1200" dirty="0"/>
            <a:t> «El </a:t>
          </a:r>
          <a:r>
            <a:rPr lang="en-US" sz="1400" b="0" kern="1200" dirty="0" err="1"/>
            <a:t>grupo</a:t>
          </a:r>
          <a:r>
            <a:rPr lang="en-US" sz="1400" b="0" kern="1200" dirty="0"/>
            <a:t> de AA… </a:t>
          </a:r>
          <a:r>
            <a:rPr lang="en-US" sz="1400" b="0" kern="1200" dirty="0" err="1"/>
            <a:t>donde</a:t>
          </a:r>
          <a:r>
            <a:rPr lang="en-US" sz="1400" b="0" kern="1200" dirty="0"/>
            <a:t> </a:t>
          </a:r>
          <a:r>
            <a:rPr lang="en-US" sz="1400" b="0" kern="1200" dirty="0" err="1"/>
            <a:t>todo</a:t>
          </a:r>
          <a:r>
            <a:rPr lang="en-US" sz="1400" b="0" kern="1200" dirty="0"/>
            <a:t> </a:t>
          </a:r>
          <a:r>
            <a:rPr lang="en-US" sz="1400" b="0" kern="1200" dirty="0" err="1"/>
            <a:t>empieza</a:t>
          </a:r>
          <a:r>
            <a:rPr lang="en-US" sz="1400" b="0" kern="1200" dirty="0"/>
            <a:t>» (P-16) [SP-16] se </a:t>
          </a:r>
          <a:r>
            <a:rPr lang="en-US" sz="1400" b="0" kern="1200" dirty="0" err="1"/>
            <a:t>priorice</a:t>
          </a:r>
          <a:r>
            <a:rPr lang="en-US" sz="1400" b="0" kern="1200" dirty="0"/>
            <a:t> </a:t>
          </a:r>
          <a:r>
            <a:rPr lang="en-US" sz="1400" b="0" kern="1200" dirty="0" err="1"/>
            <a:t>como</a:t>
          </a:r>
          <a:r>
            <a:rPr lang="en-US" sz="1400" b="0" kern="1200" dirty="0"/>
            <a:t> </a:t>
          </a:r>
          <a:r>
            <a:rPr lang="en-US" sz="1400" b="0" kern="1200" dirty="0" err="1"/>
            <a:t>proyecto</a:t>
          </a:r>
          <a:r>
            <a:rPr lang="en-US" sz="1400" b="0" kern="1200" dirty="0"/>
            <a:t> de ASL luego de </a:t>
          </a:r>
          <a:r>
            <a:rPr lang="en-US" sz="1400" b="0" kern="1200" dirty="0" err="1"/>
            <a:t>escuchar</a:t>
          </a:r>
          <a:r>
            <a:rPr lang="en-US" sz="1400" b="0" kern="1200" dirty="0"/>
            <a:t> la </a:t>
          </a:r>
          <a:r>
            <a:rPr lang="en-US" sz="1400" b="0" kern="1200" dirty="0" err="1"/>
            <a:t>necesidad</a:t>
          </a:r>
          <a:r>
            <a:rPr lang="en-US" sz="1400" b="0" kern="1200" dirty="0"/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en-US" sz="1300" b="0" kern="1200" dirty="0"/>
        </a:p>
      </dsp:txBody>
      <dsp:txXfrm>
        <a:off x="0" y="1496353"/>
        <a:ext cx="7665353" cy="408926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33071"/>
          <a:ext cx="6906491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Acciones</a:t>
          </a:r>
          <a:r>
            <a:rPr lang="en-US" sz="1900" b="1" kern="1200" dirty="0"/>
            <a:t> </a:t>
          </a:r>
          <a:r>
            <a:rPr lang="en-US" sz="1900" b="1" kern="1200" dirty="0" err="1"/>
            <a:t>Consultivass</a:t>
          </a:r>
          <a:r>
            <a:rPr lang="en-US" sz="1900" b="1" kern="1200" dirty="0"/>
            <a:t>:</a:t>
          </a:r>
          <a:endParaRPr lang="en-US" sz="1900" kern="1200" dirty="0"/>
        </a:p>
      </dsp:txBody>
      <dsp:txXfrm>
        <a:off x="27415" y="60486"/>
        <a:ext cx="6851661" cy="506770"/>
      </dsp:txXfrm>
    </dsp:sp>
    <dsp:sp modelId="{32FD11B5-E0B0-6849-BAEE-766B0254554C}">
      <dsp:nvSpPr>
        <dsp:cNvPr id="0" name=""/>
        <dsp:cNvSpPr/>
      </dsp:nvSpPr>
      <dsp:spPr>
        <a:xfrm>
          <a:off x="0" y="594671"/>
          <a:ext cx="6906491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 </a:t>
          </a:r>
          <a:r>
            <a:rPr lang="en-US" sz="1600" b="1" kern="1200" spc="-50" dirty="0">
              <a:latin typeface="+mn-lt"/>
              <a:cs typeface="Arial"/>
            </a:rPr>
            <a:t>A</a:t>
          </a:r>
          <a:r>
            <a:rPr lang="en-US" sz="1600" b="1" kern="1200" dirty="0">
              <a:latin typeface="+mn-lt"/>
              <a:cs typeface="Arial"/>
            </a:rPr>
            <a:t>:</a:t>
          </a:r>
          <a:r>
            <a:rPr lang="en-US" sz="1600" b="1" kern="1200" spc="-60" dirty="0">
              <a:latin typeface="+mn-lt"/>
              <a:cs typeface="Arial"/>
            </a:rPr>
            <a:t>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se </a:t>
          </a:r>
          <a:r>
            <a:rPr lang="en-US" sz="1600" b="0" kern="1200" dirty="0" err="1">
              <a:latin typeface="+mn-lt"/>
              <a:cs typeface="Arial"/>
            </a:rPr>
            <a:t>eligieran</a:t>
          </a:r>
          <a:r>
            <a:rPr lang="en-US" sz="1600" b="0" kern="1200" dirty="0">
              <a:latin typeface="+mn-lt"/>
              <a:cs typeface="Arial"/>
            </a:rPr>
            <a:t> las </a:t>
          </a:r>
          <a:r>
            <a:rPr lang="en-US" sz="1600" b="0" kern="1200" dirty="0" err="1">
              <a:latin typeface="+mn-lt"/>
              <a:cs typeface="Arial"/>
            </a:rPr>
            <a:t>listas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candidatos</a:t>
          </a:r>
          <a:r>
            <a:rPr lang="en-US" sz="1600" b="0" kern="1200" dirty="0">
              <a:latin typeface="+mn-lt"/>
              <a:cs typeface="Arial"/>
            </a:rPr>
            <a:t> a </a:t>
          </a:r>
          <a:r>
            <a:rPr lang="en-US" sz="1600" b="0" kern="1200" dirty="0" err="1">
              <a:latin typeface="+mn-lt"/>
              <a:cs typeface="Arial"/>
            </a:rPr>
            <a:t>miembros</a:t>
          </a:r>
          <a:r>
            <a:rPr lang="en-US" sz="1600" b="0" kern="1200" dirty="0">
              <a:latin typeface="+mn-lt"/>
              <a:cs typeface="Arial"/>
            </a:rPr>
            <a:t> del Consejo de Administración y a </a:t>
          </a:r>
          <a:r>
            <a:rPr lang="en-US" sz="1600" b="0" kern="1200" dirty="0" err="1">
              <a:latin typeface="+mn-lt"/>
              <a:cs typeface="Arial"/>
            </a:rPr>
            <a:t>directivos</a:t>
          </a:r>
          <a:r>
            <a:rPr lang="en-US" sz="1600" b="0" kern="1200" dirty="0">
              <a:latin typeface="+mn-lt"/>
              <a:cs typeface="Arial"/>
            </a:rPr>
            <a:t> de la Junta de </a:t>
          </a:r>
          <a:r>
            <a:rPr lang="en-US" sz="1600" b="0" kern="1200" dirty="0" err="1">
              <a:latin typeface="+mn-lt"/>
              <a:cs typeface="Arial"/>
            </a:rPr>
            <a:t>Servicios</a:t>
          </a:r>
          <a:r>
            <a:rPr lang="en-US" sz="1600" b="0" kern="1200" dirty="0">
              <a:latin typeface="+mn-lt"/>
              <a:cs typeface="Arial"/>
            </a:rPr>
            <a:t> Generales de </a:t>
          </a:r>
          <a:r>
            <a:rPr lang="en-US" sz="1600" b="0" kern="1200" dirty="0" err="1">
              <a:latin typeface="+mn-lt"/>
              <a:cs typeface="Arial"/>
            </a:rPr>
            <a:t>Alcohólicos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kern="1200" dirty="0" err="1">
              <a:latin typeface="+mn-lt"/>
              <a:cs typeface="Arial"/>
            </a:rPr>
            <a:t>Anónimos</a:t>
          </a:r>
          <a:r>
            <a:rPr lang="en-US" sz="1600" b="0" kern="1200" dirty="0">
              <a:latin typeface="+mn-lt"/>
              <a:cs typeface="Arial"/>
            </a:rPr>
            <a:t>, Inc.
</a:t>
          </a:r>
          <a:r>
            <a:rPr lang="en-US" sz="1600" b="1" kern="1200" dirty="0">
              <a:latin typeface="+mn-lt"/>
              <a:cs typeface="Arial"/>
            </a:rPr>
            <a:t>Punto</a:t>
          </a:r>
          <a:r>
            <a:rPr lang="en-US" sz="1600" b="1" kern="1200" spc="-50" dirty="0">
              <a:latin typeface="+mn-lt"/>
              <a:cs typeface="Arial"/>
            </a:rPr>
            <a:t> B</a:t>
          </a:r>
          <a:r>
            <a:rPr lang="en-US" sz="1600" b="1" kern="1200" dirty="0">
              <a:latin typeface="+mn-lt"/>
              <a:cs typeface="Arial"/>
            </a:rPr>
            <a:t>:</a:t>
          </a:r>
          <a:r>
            <a:rPr lang="en-US" sz="1600" b="1" kern="1200" spc="-60" dirty="0">
              <a:latin typeface="+mn-lt"/>
              <a:cs typeface="Arial"/>
            </a:rPr>
            <a:t>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se </a:t>
          </a:r>
          <a:r>
            <a:rPr lang="en-US" sz="1600" b="0" kern="1200" dirty="0" err="1">
              <a:latin typeface="+mn-lt"/>
              <a:cs typeface="Arial"/>
            </a:rPr>
            <a:t>eligiera</a:t>
          </a:r>
          <a:r>
            <a:rPr lang="en-US" sz="1600" b="0" kern="1200" dirty="0">
              <a:latin typeface="+mn-lt"/>
              <a:cs typeface="Arial"/>
            </a:rPr>
            <a:t> la </a:t>
          </a:r>
          <a:r>
            <a:rPr lang="en-US" sz="1600" b="0" kern="1200" dirty="0" err="1">
              <a:latin typeface="+mn-lt"/>
              <a:cs typeface="Arial"/>
            </a:rPr>
            <a:t>lista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candidatos</a:t>
          </a:r>
          <a:r>
            <a:rPr lang="en-US" sz="1600" b="0" kern="1200" dirty="0">
              <a:latin typeface="+mn-lt"/>
              <a:cs typeface="Arial"/>
            </a:rPr>
            <a:t> a </a:t>
          </a:r>
          <a:r>
            <a:rPr lang="en-US" sz="1600" b="0" kern="1200" dirty="0" err="1">
              <a:latin typeface="+mn-lt"/>
              <a:cs typeface="Arial"/>
            </a:rPr>
            <a:t>directores</a:t>
          </a:r>
          <a:r>
            <a:rPr lang="en-US" sz="1600" b="0" kern="1200" dirty="0">
              <a:latin typeface="+mn-lt"/>
              <a:cs typeface="Arial"/>
            </a:rPr>
            <a:t> de A.A. World Services, Inc</a:t>
          </a:r>
          <a:r>
            <a:rPr lang="en-US" sz="1600" b="1" kern="1200" dirty="0">
              <a:solidFill>
                <a:srgbClr val="A532ED"/>
              </a:solidFill>
              <a:latin typeface="+mn-lt"/>
              <a:cs typeface="Arial"/>
            </a:rPr>
            <a:t>. ¡</a:t>
          </a:r>
          <a:r>
            <a:rPr lang="en-US" sz="1600" b="1" kern="1200" dirty="0" err="1">
              <a:solidFill>
                <a:srgbClr val="A532ED"/>
              </a:solidFill>
              <a:latin typeface="+mn-lt"/>
              <a:cs typeface="Arial"/>
            </a:rPr>
            <a:t>Yo</a:t>
          </a:r>
          <a:r>
            <a:rPr lang="en-US" sz="1600" b="1" kern="1200" dirty="0">
              <a:solidFill>
                <a:srgbClr val="A532ED"/>
              </a:solidFill>
              <a:latin typeface="+mn-lt"/>
              <a:cs typeface="Arial"/>
            </a:rPr>
            <a:t> </a:t>
          </a:r>
          <a:r>
            <a:rPr lang="en-US" sz="1600" b="1" kern="1200" dirty="0" err="1">
              <a:solidFill>
                <a:srgbClr val="A532ED"/>
              </a:solidFill>
              <a:latin typeface="+mn-lt"/>
              <a:cs typeface="Arial"/>
            </a:rPr>
            <a:t>voté</a:t>
          </a:r>
          <a:r>
            <a:rPr lang="en-US" sz="1600" b="1" kern="1200" dirty="0">
              <a:solidFill>
                <a:srgbClr val="A532ED"/>
              </a:solidFill>
              <a:latin typeface="+mn-lt"/>
              <a:cs typeface="Arial"/>
            </a:rPr>
            <a:t> </a:t>
          </a:r>
          <a:r>
            <a:rPr lang="en-US" sz="1600" b="1" kern="1200" dirty="0" err="1">
              <a:solidFill>
                <a:srgbClr val="A532ED"/>
              </a:solidFill>
              <a:latin typeface="+mn-lt"/>
              <a:cs typeface="Arial"/>
            </a:rPr>
            <a:t>por</a:t>
          </a:r>
          <a:r>
            <a:rPr lang="en-US" sz="1600" b="1" kern="1200" dirty="0">
              <a:solidFill>
                <a:srgbClr val="A532ED"/>
              </a:solidFill>
              <a:latin typeface="+mn-lt"/>
              <a:cs typeface="Arial"/>
            </a:rPr>
            <a:t> Julie!</a:t>
          </a:r>
          <a:r>
            <a:rPr lang="en-US" sz="1600" b="0" kern="1200" dirty="0">
              <a:latin typeface="+mn-lt"/>
              <a:cs typeface="Arial"/>
            </a:rPr>
            <a:t>
</a:t>
          </a:r>
          <a:r>
            <a:rPr lang="en-US" sz="1600" b="1" kern="1200" dirty="0">
              <a:latin typeface="+mn-lt"/>
              <a:cs typeface="Arial"/>
            </a:rPr>
            <a:t>Punto</a:t>
          </a:r>
          <a:r>
            <a:rPr lang="en-US" sz="1600" b="1" kern="1200" spc="-50" dirty="0">
              <a:latin typeface="+mn-lt"/>
              <a:cs typeface="Arial"/>
            </a:rPr>
            <a:t> C</a:t>
          </a:r>
          <a:r>
            <a:rPr lang="en-US" sz="1600" b="1" kern="1200" dirty="0">
              <a:latin typeface="+mn-lt"/>
              <a:cs typeface="Arial"/>
            </a:rPr>
            <a:t>:</a:t>
          </a:r>
          <a:r>
            <a:rPr lang="en-US" sz="1600" b="1" kern="1200" spc="-60" dirty="0">
              <a:latin typeface="+mn-lt"/>
              <a:cs typeface="Arial"/>
            </a:rPr>
            <a:t> </a:t>
          </a:r>
          <a:r>
            <a:rPr lang="en-US" sz="1600" b="0" kern="1200" dirty="0">
              <a:latin typeface="+mn-lt"/>
              <a:cs typeface="Arial"/>
            </a:rPr>
            <a:t>El </a:t>
          </a:r>
          <a:r>
            <a:rPr lang="en-US" sz="1600" b="0" kern="1200" dirty="0" err="1">
              <a:latin typeface="+mn-lt"/>
              <a:cs typeface="Arial"/>
            </a:rPr>
            <a:t>comité</a:t>
          </a:r>
          <a:r>
            <a:rPr lang="en-US" sz="1600" b="0" kern="1200" dirty="0">
              <a:latin typeface="+mn-lt"/>
              <a:cs typeface="Arial"/>
            </a:rPr>
            <a:t> </a:t>
          </a:r>
          <a:r>
            <a:rPr lang="en-US" sz="1600" b="0" u="sng" kern="1200" dirty="0" err="1">
              <a:latin typeface="+mn-lt"/>
              <a:cs typeface="Arial"/>
            </a:rPr>
            <a:t>recomendó</a:t>
          </a:r>
          <a:r>
            <a:rPr lang="en-US" sz="1600" b="0" kern="1200" dirty="0">
              <a:latin typeface="+mn-lt"/>
              <a:cs typeface="Arial"/>
            </a:rPr>
            <a:t> que se </a:t>
          </a:r>
          <a:r>
            <a:rPr lang="en-US" sz="1600" b="0" kern="1200" dirty="0" err="1">
              <a:latin typeface="+mn-lt"/>
              <a:cs typeface="Arial"/>
            </a:rPr>
            <a:t>eligiera</a:t>
          </a:r>
          <a:r>
            <a:rPr lang="en-US" sz="1600" b="0" kern="1200" dirty="0">
              <a:latin typeface="+mn-lt"/>
              <a:cs typeface="Arial"/>
            </a:rPr>
            <a:t> la </a:t>
          </a:r>
          <a:r>
            <a:rPr lang="en-US" sz="1600" b="0" kern="1200" dirty="0" err="1">
              <a:latin typeface="+mn-lt"/>
              <a:cs typeface="Arial"/>
            </a:rPr>
            <a:t>lista</a:t>
          </a:r>
          <a:r>
            <a:rPr lang="en-US" sz="1600" b="0" kern="1200" dirty="0">
              <a:latin typeface="+mn-lt"/>
              <a:cs typeface="Arial"/>
            </a:rPr>
            <a:t> de </a:t>
          </a:r>
          <a:r>
            <a:rPr lang="en-US" sz="1600" b="0" kern="1200" dirty="0" err="1">
              <a:latin typeface="+mn-lt"/>
              <a:cs typeface="Arial"/>
            </a:rPr>
            <a:t>candidatos</a:t>
          </a:r>
          <a:r>
            <a:rPr lang="en-US" sz="1600" b="0" kern="1200" dirty="0">
              <a:latin typeface="+mn-lt"/>
              <a:cs typeface="Arial"/>
            </a:rPr>
            <a:t> a </a:t>
          </a:r>
          <a:r>
            <a:rPr lang="en-US" sz="1600" b="0" kern="1200" dirty="0" err="1">
              <a:latin typeface="+mn-lt"/>
              <a:cs typeface="Arial"/>
            </a:rPr>
            <a:t>directores</a:t>
          </a:r>
          <a:r>
            <a:rPr lang="en-US" sz="1600" b="0" kern="1200" dirty="0">
              <a:latin typeface="+mn-lt"/>
              <a:cs typeface="Arial"/>
            </a:rPr>
            <a:t> de AA Grapevine, Inc.</a:t>
          </a:r>
          <a:endParaRPr lang="en-US" sz="1600" b="0" kern="1200" dirty="0">
            <a:solidFill>
              <a:srgbClr val="FF0000"/>
            </a:solidFill>
            <a:latin typeface="+mn-lt"/>
          </a:endParaRPr>
        </a:p>
      </dsp:txBody>
      <dsp:txXfrm>
        <a:off x="0" y="594671"/>
        <a:ext cx="6906491" cy="1707750"/>
      </dsp:txXfrm>
    </dsp:sp>
    <dsp:sp modelId="{D13EDAB3-2BE6-D646-A09A-E4C34A1AF40F}">
      <dsp:nvSpPr>
        <dsp:cNvPr id="0" name=""/>
        <dsp:cNvSpPr/>
      </dsp:nvSpPr>
      <dsp:spPr>
        <a:xfrm>
          <a:off x="0" y="2302421"/>
          <a:ext cx="6906491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Comité</a:t>
          </a:r>
          <a:r>
            <a:rPr lang="en-US" sz="1900" b="1" kern="1200" dirty="0"/>
            <a:t> de la </a:t>
          </a:r>
          <a:r>
            <a:rPr lang="en-US" sz="1900" b="1" kern="1200" dirty="0" err="1"/>
            <a:t>Conferencia</a:t>
          </a:r>
          <a:r>
            <a:rPr lang="en-US" sz="1900" b="1" kern="1200" dirty="0"/>
            <a:t> Recommit to 2026:</a:t>
          </a:r>
        </a:p>
      </dsp:txBody>
      <dsp:txXfrm>
        <a:off x="27415" y="2329836"/>
        <a:ext cx="6851661" cy="506770"/>
      </dsp:txXfrm>
    </dsp:sp>
    <dsp:sp modelId="{150F1F6F-1170-8F4C-84DB-024CF346FA55}">
      <dsp:nvSpPr>
        <dsp:cNvPr id="0" name=""/>
        <dsp:cNvSpPr/>
      </dsp:nvSpPr>
      <dsp:spPr>
        <a:xfrm>
          <a:off x="0" y="2864021"/>
          <a:ext cx="6906491" cy="947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 err="1">
              <a:latin typeface="+mn-lt"/>
              <a:cs typeface="Arial"/>
            </a:rPr>
            <a:t>Nuevos</a:t>
          </a:r>
          <a:r>
            <a:rPr lang="en-US" sz="1600" b="1" kern="1200" dirty="0">
              <a:latin typeface="+mn-lt"/>
              <a:cs typeface="Arial"/>
            </a:rPr>
            <a:t> </a:t>
          </a:r>
          <a:r>
            <a:rPr lang="en-US" sz="1600" b="1" kern="1200" dirty="0" err="1">
              <a:latin typeface="+mn-lt"/>
              <a:cs typeface="Arial"/>
            </a:rPr>
            <a:t>asuntos</a:t>
          </a:r>
          <a:r>
            <a:rPr lang="en-US" sz="1600" b="1" kern="1200" dirty="0">
              <a:latin typeface="+mn-lt"/>
              <a:cs typeface="Arial"/>
            </a:rPr>
            <a:t>: </a:t>
          </a:r>
          <a:r>
            <a:rPr lang="en-US" sz="1600" kern="1200" dirty="0">
              <a:latin typeface="+mn-lt"/>
              <a:cs typeface="Arial"/>
            </a:rPr>
            <a:t>El </a:t>
          </a:r>
          <a:r>
            <a:rPr lang="en-US" sz="1600" kern="1200" dirty="0" err="1">
              <a:latin typeface="+mn-lt"/>
              <a:cs typeface="Arial"/>
            </a:rPr>
            <a:t>comité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u="sng" kern="1200" dirty="0" err="1">
              <a:latin typeface="+mn-lt"/>
              <a:cs typeface="Arial"/>
            </a:rPr>
            <a:t>recomendó</a:t>
          </a:r>
          <a:r>
            <a:rPr lang="en-US" sz="1600" kern="1200" dirty="0">
              <a:latin typeface="+mn-lt"/>
              <a:cs typeface="Arial"/>
            </a:rPr>
            <a:t> que las </a:t>
          </a:r>
          <a:r>
            <a:rPr lang="en-US" sz="1600" kern="1200" dirty="0" err="1">
              <a:latin typeface="+mn-lt"/>
              <a:cs typeface="Arial"/>
            </a:rPr>
            <a:t>mociones</a:t>
          </a:r>
          <a:r>
            <a:rPr lang="en-US" sz="1600" kern="1200" dirty="0">
              <a:latin typeface="+mn-lt"/>
              <a:cs typeface="Arial"/>
            </a:rPr>
            <a:t> para </a:t>
          </a:r>
          <a:r>
            <a:rPr lang="en-US" sz="1600" kern="1200" dirty="0" err="1">
              <a:latin typeface="+mn-lt"/>
              <a:cs typeface="Arial"/>
            </a:rPr>
            <a:t>censurar</a:t>
          </a:r>
          <a:r>
            <a:rPr lang="en-US" sz="1600" kern="1200" dirty="0">
              <a:latin typeface="+mn-lt"/>
              <a:cs typeface="Arial"/>
            </a:rPr>
            <a:t> o </a:t>
          </a:r>
          <a:r>
            <a:rPr lang="en-US" sz="1600" kern="1200" dirty="0" err="1">
              <a:latin typeface="+mn-lt"/>
              <a:cs typeface="Arial"/>
            </a:rPr>
            <a:t>reorganizar</a:t>
          </a:r>
          <a:r>
            <a:rPr lang="en-US" sz="1600" kern="1200" dirty="0">
              <a:latin typeface="+mn-lt"/>
              <a:cs typeface="Arial"/>
            </a:rPr>
            <a:t> la Junta de </a:t>
          </a:r>
          <a:r>
            <a:rPr lang="en-US" sz="1600" kern="1200" dirty="0" err="1">
              <a:latin typeface="+mn-lt"/>
              <a:cs typeface="Arial"/>
            </a:rPr>
            <a:t>Servicios</a:t>
          </a:r>
          <a:r>
            <a:rPr lang="en-US" sz="1600" kern="1200" dirty="0">
              <a:latin typeface="+mn-lt"/>
              <a:cs typeface="Arial"/>
            </a:rPr>
            <a:t> Generales </a:t>
          </a:r>
          <a:r>
            <a:rPr lang="en-US" sz="1600" kern="1200" dirty="0" err="1">
              <a:latin typeface="+mn-lt"/>
              <a:cs typeface="Arial"/>
            </a:rPr>
            <a:t>sean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enviadas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directamente</a:t>
          </a:r>
          <a:r>
            <a:rPr lang="en-US" sz="1600" kern="1200" dirty="0">
              <a:latin typeface="+mn-lt"/>
              <a:cs typeface="Arial"/>
            </a:rPr>
            <a:t> al </a:t>
          </a:r>
          <a:r>
            <a:rPr lang="en-US" sz="1600" kern="1200" dirty="0" err="1">
              <a:latin typeface="+mn-lt"/>
              <a:cs typeface="Arial"/>
            </a:rPr>
            <a:t>comité</a:t>
          </a:r>
          <a:r>
            <a:rPr lang="en-US" sz="1600" kern="1200" dirty="0">
              <a:latin typeface="+mn-lt"/>
              <a:cs typeface="Arial"/>
            </a:rPr>
            <a:t> de la </a:t>
          </a:r>
          <a:r>
            <a:rPr lang="en-US" sz="1600" kern="1200" dirty="0" err="1">
              <a:latin typeface="+mn-lt"/>
              <a:cs typeface="Arial"/>
            </a:rPr>
            <a:t>conferencia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sobre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los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Custodios</a:t>
          </a:r>
          <a:r>
            <a:rPr lang="en-US" sz="1600" kern="1200" dirty="0">
              <a:latin typeface="+mn-lt"/>
              <a:cs typeface="Arial"/>
            </a:rPr>
            <a:t>, </a:t>
          </a:r>
          <a:r>
            <a:rPr lang="en-US" sz="1600" kern="1200" dirty="0" err="1">
              <a:latin typeface="+mn-lt"/>
              <a:cs typeface="Arial"/>
            </a:rPr>
            <a:t>como</a:t>
          </a:r>
          <a:r>
            <a:rPr lang="en-US" sz="1600" kern="1200" dirty="0">
              <a:latin typeface="+mn-lt"/>
              <a:cs typeface="Arial"/>
            </a:rPr>
            <a:t> material para </a:t>
          </a:r>
          <a:r>
            <a:rPr lang="en-US" sz="1600" kern="1200" dirty="0" err="1">
              <a:latin typeface="+mn-lt"/>
              <a:cs typeface="Arial"/>
            </a:rPr>
            <a:t>uso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exclusivo</a:t>
          </a:r>
          <a:r>
            <a:rPr lang="en-US" sz="1600" kern="1200" dirty="0">
              <a:latin typeface="+mn-lt"/>
              <a:cs typeface="Arial"/>
            </a:rPr>
            <a:t> del </a:t>
          </a:r>
          <a:r>
            <a:rPr lang="en-US" sz="1600" kern="1200" dirty="0" err="1">
              <a:latin typeface="+mn-lt"/>
              <a:cs typeface="Arial"/>
            </a:rPr>
            <a:t>comité</a:t>
          </a:r>
          <a:r>
            <a:rPr lang="en-US" sz="1600" kern="1200" spc="-10" dirty="0">
              <a:latin typeface="+mn-lt"/>
              <a:cs typeface="Arial"/>
            </a:rPr>
            <a:t>.</a:t>
          </a:r>
          <a:r>
            <a:rPr lang="en-US" sz="1600" i="1" kern="1200" spc="-10" dirty="0">
              <a:latin typeface="+mn-lt"/>
              <a:cs typeface="Arial"/>
            </a:rPr>
            <a:t> -</a:t>
          </a:r>
          <a:r>
            <a:rPr lang="en-US" sz="1600" i="1" kern="1200" dirty="0">
              <a:latin typeface="+mn-lt"/>
              <a:cs typeface="Arial"/>
            </a:rPr>
            <a:t>Compromiso de </a:t>
          </a:r>
          <a:r>
            <a:rPr lang="en-US" sz="1600" i="1" kern="1200" dirty="0" err="1">
              <a:latin typeface="+mn-lt"/>
              <a:cs typeface="Arial"/>
            </a:rPr>
            <a:t>Custodios</a:t>
          </a:r>
          <a:r>
            <a:rPr lang="en-US" sz="1600" i="1" kern="1200" dirty="0">
              <a:latin typeface="+mn-lt"/>
              <a:cs typeface="Arial"/>
            </a:rPr>
            <a:t> de para 2026-</a:t>
          </a:r>
          <a:endParaRPr lang="en-US" sz="1600" kern="1200" dirty="0">
            <a:latin typeface="+mn-lt"/>
            <a:cs typeface="Arial"/>
          </a:endParaRPr>
        </a:p>
      </dsp:txBody>
      <dsp:txXfrm>
        <a:off x="0" y="2864021"/>
        <a:ext cx="6906491" cy="947025"/>
      </dsp:txXfrm>
    </dsp:sp>
    <dsp:sp modelId="{0BDD88D9-AC2A-2745-A0B1-977ECF0401E7}">
      <dsp:nvSpPr>
        <dsp:cNvPr id="0" name=""/>
        <dsp:cNvSpPr/>
      </dsp:nvSpPr>
      <dsp:spPr>
        <a:xfrm>
          <a:off x="0" y="3811047"/>
          <a:ext cx="6906491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Recomendacións</a:t>
          </a:r>
          <a:r>
            <a:rPr lang="en-US" sz="1900" kern="1200" dirty="0"/>
            <a:t>:</a:t>
          </a:r>
        </a:p>
      </dsp:txBody>
      <dsp:txXfrm>
        <a:off x="27415" y="3838462"/>
        <a:ext cx="6851661" cy="506770"/>
      </dsp:txXfrm>
    </dsp:sp>
    <dsp:sp modelId="{94334CC7-0096-6442-9404-42BD0BECEA5B}">
      <dsp:nvSpPr>
        <dsp:cNvPr id="0" name=""/>
        <dsp:cNvSpPr/>
      </dsp:nvSpPr>
      <dsp:spPr>
        <a:xfrm>
          <a:off x="0" y="4372647"/>
          <a:ext cx="6906491" cy="117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28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latin typeface="+mn-lt"/>
              <a:cs typeface="Arial"/>
            </a:rPr>
            <a:t>Punto</a:t>
          </a:r>
          <a:r>
            <a:rPr lang="en-US" sz="1600" b="1" kern="1200" spc="-50" dirty="0">
              <a:latin typeface="+mn-lt"/>
              <a:cs typeface="Arial"/>
            </a:rPr>
            <a:t> </a:t>
          </a:r>
          <a:r>
            <a:rPr lang="en-US" sz="1600" b="1" kern="1200" dirty="0">
              <a:latin typeface="+mn-lt"/>
              <a:cs typeface="Arial"/>
            </a:rPr>
            <a:t>D:</a:t>
          </a:r>
          <a:r>
            <a:rPr lang="en-US" sz="1600" b="1" kern="1200" spc="-60" dirty="0">
              <a:latin typeface="+mn-lt"/>
              <a:cs typeface="Arial"/>
            </a:rPr>
            <a:t> </a:t>
          </a:r>
          <a:r>
            <a:rPr lang="en-US" sz="1600" kern="1200" dirty="0">
              <a:latin typeface="+mn-lt"/>
              <a:cs typeface="Arial"/>
            </a:rPr>
            <a:t>El </a:t>
          </a:r>
          <a:r>
            <a:rPr lang="en-US" sz="1600" kern="1200" dirty="0" err="1">
              <a:latin typeface="+mn-lt"/>
              <a:cs typeface="Arial"/>
            </a:rPr>
            <a:t>comité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u="sng" kern="1200" dirty="0" err="1">
              <a:latin typeface="+mn-lt"/>
              <a:cs typeface="Arial"/>
            </a:rPr>
            <a:t>recomendó</a:t>
          </a:r>
          <a:r>
            <a:rPr lang="en-US" sz="1600" kern="1200" dirty="0">
              <a:latin typeface="+mn-lt"/>
              <a:cs typeface="Arial"/>
            </a:rPr>
            <a:t> que </a:t>
          </a:r>
          <a:r>
            <a:rPr lang="en-US" sz="1600" kern="1200" dirty="0" err="1">
              <a:latin typeface="+mn-lt"/>
              <a:cs typeface="Arial"/>
            </a:rPr>
            <a:t>el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folleto</a:t>
          </a:r>
          <a:r>
            <a:rPr lang="en-US" sz="1600" kern="1200" dirty="0">
              <a:latin typeface="+mn-lt"/>
              <a:cs typeface="Arial"/>
            </a:rPr>
            <a:t> «¿Se </a:t>
          </a:r>
          <a:r>
            <a:rPr lang="en-US" sz="1600" kern="1200" dirty="0" err="1">
              <a:latin typeface="+mn-lt"/>
              <a:cs typeface="Arial"/>
            </a:rPr>
            <a:t>cree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usted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diferente</a:t>
          </a:r>
          <a:r>
            <a:rPr lang="en-US" sz="1600" kern="1200" dirty="0">
              <a:latin typeface="+mn-lt"/>
              <a:cs typeface="Arial"/>
            </a:rPr>
            <a:t>?» sea </a:t>
          </a:r>
          <a:r>
            <a:rPr lang="en-US" sz="1600" kern="1200" dirty="0" err="1">
              <a:latin typeface="+mn-lt"/>
              <a:cs typeface="Arial"/>
            </a:rPr>
            <a:t>sacado</a:t>
          </a:r>
          <a:r>
            <a:rPr lang="en-US" sz="1600" kern="1200" dirty="0">
              <a:latin typeface="+mn-lt"/>
              <a:cs typeface="Arial"/>
            </a:rPr>
            <a:t> de </a:t>
          </a:r>
          <a:r>
            <a:rPr lang="en-US" sz="1600" kern="1200" dirty="0" err="1">
              <a:latin typeface="+mn-lt"/>
              <a:cs typeface="Arial"/>
            </a:rPr>
            <a:t>circulación</a:t>
          </a:r>
          <a:r>
            <a:rPr lang="en-US" sz="1600" kern="1200" dirty="0">
              <a:latin typeface="+mn-lt"/>
              <a:cs typeface="Arial"/>
            </a:rPr>
            <a:t>. El </a:t>
          </a:r>
          <a:r>
            <a:rPr lang="en-US" sz="1600" kern="1200" dirty="0" err="1">
              <a:latin typeface="+mn-lt"/>
              <a:cs typeface="Arial"/>
            </a:rPr>
            <a:t>comité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consideró</a:t>
          </a:r>
          <a:r>
            <a:rPr lang="en-US" sz="1600" kern="1200" dirty="0">
              <a:latin typeface="+mn-lt"/>
              <a:cs typeface="Arial"/>
            </a:rPr>
            <a:t> la </a:t>
          </a:r>
          <a:r>
            <a:rPr lang="en-US" sz="1600" kern="1200" dirty="0" err="1">
              <a:latin typeface="+mn-lt"/>
              <a:cs typeface="Arial"/>
            </a:rPr>
            <a:t>falta</a:t>
          </a:r>
          <a:r>
            <a:rPr lang="en-US" sz="1600" kern="1200" dirty="0">
              <a:latin typeface="+mn-lt"/>
              <a:cs typeface="Arial"/>
            </a:rPr>
            <a:t> de </a:t>
          </a:r>
          <a:r>
            <a:rPr lang="en-US" sz="1600" kern="1200" dirty="0" err="1">
              <a:latin typeface="+mn-lt"/>
              <a:cs typeface="Arial"/>
            </a:rPr>
            <a:t>presentación</a:t>
          </a:r>
          <a:r>
            <a:rPr lang="en-US" sz="1600" kern="1200" dirty="0">
              <a:latin typeface="+mn-lt"/>
              <a:cs typeface="Arial"/>
            </a:rPr>
            <a:t> de </a:t>
          </a:r>
          <a:r>
            <a:rPr lang="en-US" sz="1600" kern="1200" dirty="0" err="1">
              <a:latin typeface="+mn-lt"/>
              <a:cs typeface="Arial"/>
            </a:rPr>
            <a:t>historias</a:t>
          </a:r>
          <a:r>
            <a:rPr lang="en-US" sz="1600" kern="1200" dirty="0">
              <a:latin typeface="+mn-lt"/>
              <a:cs typeface="Arial"/>
            </a:rPr>
            <a:t> a lo largo de un </a:t>
          </a:r>
          <a:r>
            <a:rPr lang="en-US" sz="1600" kern="1200" dirty="0" err="1">
              <a:latin typeface="+mn-lt"/>
              <a:cs typeface="Arial"/>
            </a:rPr>
            <a:t>período</a:t>
          </a:r>
          <a:r>
            <a:rPr lang="en-US" sz="1600" kern="1200" dirty="0">
              <a:latin typeface="+mn-lt"/>
              <a:cs typeface="Arial"/>
            </a:rPr>
            <a:t> de </a:t>
          </a:r>
          <a:r>
            <a:rPr lang="en-US" sz="1600" kern="1200" dirty="0" err="1">
              <a:latin typeface="+mn-lt"/>
              <a:cs typeface="Arial"/>
            </a:rPr>
            <a:t>tiempo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como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prueba</a:t>
          </a:r>
          <a:r>
            <a:rPr lang="en-US" sz="1600" kern="1200" dirty="0">
              <a:latin typeface="+mn-lt"/>
              <a:cs typeface="Arial"/>
            </a:rPr>
            <a:t> de que la Comunidad </a:t>
          </a:r>
          <a:r>
            <a:rPr lang="en-US" sz="1600" kern="1200" dirty="0" err="1">
              <a:latin typeface="+mn-lt"/>
              <a:cs typeface="Arial"/>
            </a:rPr>
            <a:t>está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haciendo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hincapié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en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otros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folletos</a:t>
          </a:r>
          <a:r>
            <a:rPr lang="en-US" sz="1600" kern="1200" dirty="0">
              <a:latin typeface="+mn-lt"/>
              <a:cs typeface="Arial"/>
            </a:rPr>
            <a:t> para responder a la </a:t>
          </a:r>
          <a:r>
            <a:rPr lang="en-US" sz="1600" kern="1200" dirty="0" err="1">
              <a:latin typeface="+mn-lt"/>
              <a:cs typeface="Arial"/>
            </a:rPr>
            <a:t>pregunta</a:t>
          </a:r>
          <a:r>
            <a:rPr lang="en-US" sz="1600" kern="1200" dirty="0">
              <a:latin typeface="+mn-lt"/>
              <a:cs typeface="Arial"/>
            </a:rPr>
            <a:t> «¿</a:t>
          </a:r>
          <a:r>
            <a:rPr lang="en-US" sz="1600" kern="1200" dirty="0" err="1">
              <a:latin typeface="+mn-lt"/>
              <a:cs typeface="Arial"/>
            </a:rPr>
            <a:t>yo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encajo</a:t>
          </a:r>
          <a:r>
            <a:rPr lang="en-US" sz="1600" kern="1200" dirty="0">
              <a:latin typeface="+mn-lt"/>
              <a:cs typeface="Arial"/>
            </a:rPr>
            <a:t> </a:t>
          </a:r>
          <a:r>
            <a:rPr lang="en-US" sz="1600" kern="1200" dirty="0" err="1">
              <a:latin typeface="+mn-lt"/>
              <a:cs typeface="Arial"/>
            </a:rPr>
            <a:t>dentro</a:t>
          </a:r>
          <a:r>
            <a:rPr lang="en-US" sz="1600" kern="1200" dirty="0">
              <a:latin typeface="+mn-lt"/>
              <a:cs typeface="Arial"/>
            </a:rPr>
            <a:t> de AA?»</a:t>
          </a:r>
          <a:r>
            <a:rPr lang="en-US" sz="1600" kern="1200" spc="-20" dirty="0">
              <a:latin typeface="+mn-lt"/>
              <a:cs typeface="Arial"/>
            </a:rPr>
            <a:t>		</a:t>
          </a:r>
          <a:r>
            <a:rPr lang="en-US" sz="1600" b="1" kern="1200" spc="-1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600" b="1" kern="1200" spc="-1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600" b="1" kern="1200" dirty="0">
              <a:solidFill>
                <a:srgbClr val="FF0000"/>
              </a:solidFill>
              <a:latin typeface="+mn-lt"/>
              <a:cs typeface="Arial"/>
            </a:rPr>
            <a:t>	</a:t>
          </a:r>
          <a:r>
            <a:rPr lang="en-US" sz="1600" b="1" kern="1200" spc="-10" dirty="0">
              <a:solidFill>
                <a:srgbClr val="FF0000"/>
              </a:solidFill>
              <a:latin typeface="+mn-lt"/>
              <a:cs typeface="Arial"/>
            </a:rPr>
            <a:t>61/72</a:t>
          </a:r>
          <a:endParaRPr lang="en-US" sz="1600" kern="1200" dirty="0">
            <a:latin typeface="+mn-lt"/>
            <a:cs typeface="Arial"/>
          </a:endParaRPr>
        </a:p>
      </dsp:txBody>
      <dsp:txXfrm>
        <a:off x="0" y="4372647"/>
        <a:ext cx="6906491" cy="117990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4404"/>
          <a:ext cx="7186527" cy="422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Consideraciones</a:t>
          </a:r>
          <a:endParaRPr lang="en-US" sz="1900" kern="1200" dirty="0"/>
        </a:p>
      </dsp:txBody>
      <dsp:txXfrm>
        <a:off x="20601" y="25005"/>
        <a:ext cx="7145325" cy="380819"/>
      </dsp:txXfrm>
    </dsp:sp>
    <dsp:sp modelId="{32FD11B5-E0B0-6849-BAEE-766B0254554C}">
      <dsp:nvSpPr>
        <dsp:cNvPr id="0" name=""/>
        <dsp:cNvSpPr/>
      </dsp:nvSpPr>
      <dsp:spPr>
        <a:xfrm>
          <a:off x="0" y="426426"/>
          <a:ext cx="7186527" cy="530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2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revisó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currículums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aprobó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como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elegibles</a:t>
          </a:r>
          <a:r>
            <a:rPr lang="en-US" sz="1700" b="0" kern="1200" dirty="0">
              <a:latin typeface="+mn-lt"/>
              <a:cs typeface="Arial"/>
            </a:rPr>
            <a:t> a </a:t>
          </a:r>
          <a:r>
            <a:rPr lang="en-US" sz="1700" b="0" kern="1200" dirty="0" err="1">
              <a:latin typeface="+mn-lt"/>
              <a:cs typeface="Arial"/>
            </a:rPr>
            <a:t>todos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candidatos</a:t>
          </a:r>
          <a:r>
            <a:rPr lang="en-US" sz="1700" b="0" kern="1200" dirty="0">
              <a:latin typeface="+mn-lt"/>
              <a:cs typeface="Arial"/>
            </a:rPr>
            <a:t> a </a:t>
          </a:r>
          <a:r>
            <a:rPr lang="en-US" sz="1700" b="0" kern="1200" dirty="0" err="1">
              <a:latin typeface="+mn-lt"/>
              <a:cs typeface="Arial"/>
            </a:rPr>
            <a:t>custodio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clase</a:t>
          </a:r>
          <a:r>
            <a:rPr lang="en-US" sz="1700" b="0" kern="1200" dirty="0">
              <a:latin typeface="+mn-lt"/>
              <a:cs typeface="Arial"/>
            </a:rPr>
            <a:t> B para </a:t>
          </a:r>
          <a:r>
            <a:rPr lang="en-US" sz="1700" b="0" kern="1200" dirty="0" err="1">
              <a:latin typeface="+mn-lt"/>
              <a:cs typeface="Arial"/>
            </a:rPr>
            <a:t>custodio</a:t>
          </a:r>
          <a:r>
            <a:rPr lang="en-US" sz="1700" b="0" kern="1200" dirty="0">
              <a:latin typeface="+mn-lt"/>
              <a:cs typeface="Arial"/>
            </a:rPr>
            <a:t> regional del Este Central, </a:t>
          </a:r>
          <a:r>
            <a:rPr lang="en-US" sz="1700" b="0" kern="1200" dirty="0" err="1">
              <a:latin typeface="+mn-lt"/>
              <a:cs typeface="Arial"/>
            </a:rPr>
            <a:t>custodio</a:t>
          </a:r>
          <a:r>
            <a:rPr lang="en-US" sz="1700" b="0" kern="1200" dirty="0">
              <a:latin typeface="+mn-lt"/>
              <a:cs typeface="Arial"/>
            </a:rPr>
            <a:t> regional del </a:t>
          </a:r>
          <a:r>
            <a:rPr lang="en-US" sz="1700" b="0" kern="1200" dirty="0" err="1">
              <a:latin typeface="+mn-lt"/>
              <a:cs typeface="Arial"/>
            </a:rPr>
            <a:t>Sudeste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custodio</a:t>
          </a:r>
          <a:r>
            <a:rPr lang="en-US" sz="1700" b="0" kern="1200" dirty="0">
              <a:latin typeface="+mn-lt"/>
              <a:cs typeface="Arial"/>
            </a:rPr>
            <a:t> general de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Estados</a:t>
          </a:r>
          <a:r>
            <a:rPr lang="en-US" sz="1700" b="0" kern="1200" dirty="0">
              <a:latin typeface="+mn-lt"/>
              <a:cs typeface="Arial"/>
            </a:rPr>
            <a:t> Unidos.</a:t>
          </a:r>
          <a:endParaRPr lang="en-US" sz="1700" b="0" kern="1200" dirty="0">
            <a:solidFill>
              <a:srgbClr val="FF0000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llevó</a:t>
          </a:r>
          <a:r>
            <a:rPr lang="en-US" sz="1700" b="0" kern="1200" dirty="0">
              <a:latin typeface="+mn-lt"/>
              <a:cs typeface="Arial"/>
            </a:rPr>
            <a:t> a </a:t>
          </a:r>
          <a:r>
            <a:rPr lang="en-US" sz="1700" b="0" kern="1200" dirty="0" err="1">
              <a:latin typeface="+mn-lt"/>
              <a:cs typeface="Arial"/>
            </a:rPr>
            <a:t>cabo</a:t>
          </a:r>
          <a:r>
            <a:rPr lang="en-US" sz="1700" b="0" kern="1200" dirty="0">
              <a:latin typeface="+mn-lt"/>
              <a:cs typeface="Arial"/>
            </a:rPr>
            <a:t> un debate </a:t>
          </a:r>
          <a:r>
            <a:rPr lang="en-US" sz="1700" b="0" kern="1200" dirty="0" err="1">
              <a:latin typeface="+mn-lt"/>
              <a:cs typeface="Arial"/>
            </a:rPr>
            <a:t>amplio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reflexivo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sobre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proceso</a:t>
          </a:r>
          <a:r>
            <a:rPr lang="en-US" sz="1700" b="0" kern="1200" dirty="0">
              <a:latin typeface="+mn-lt"/>
              <a:cs typeface="Arial"/>
            </a:rPr>
            <a:t> actual de </a:t>
          </a:r>
          <a:r>
            <a:rPr lang="en-US" sz="1700" b="0" kern="1200" dirty="0" err="1">
              <a:latin typeface="+mn-lt"/>
              <a:cs typeface="Arial"/>
            </a:rPr>
            <a:t>colocación</a:t>
          </a:r>
          <a:r>
            <a:rPr lang="en-US" sz="1700" b="0" kern="1200" dirty="0">
              <a:latin typeface="+mn-lt"/>
              <a:cs typeface="Arial"/>
            </a:rPr>
            <a:t> de puntos de agenda </a:t>
          </a:r>
          <a:r>
            <a:rPr lang="en-US" sz="1700" b="0" kern="1200" dirty="0" err="1">
              <a:latin typeface="+mn-lt"/>
              <a:cs typeface="Arial"/>
            </a:rPr>
            <a:t>propuestos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la agenda final de la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Servicios</a:t>
          </a:r>
          <a:r>
            <a:rPr lang="en-US" sz="1700" b="0" kern="1200" dirty="0">
              <a:latin typeface="+mn-lt"/>
              <a:cs typeface="Arial"/>
            </a:rPr>
            <a:t> Generales. 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está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totalmente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acuerdo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que la Comunidad, a </a:t>
          </a:r>
          <a:r>
            <a:rPr lang="en-US" sz="1700" b="0" kern="1200" dirty="0" err="1">
              <a:latin typeface="+mn-lt"/>
              <a:cs typeface="Arial"/>
            </a:rPr>
            <a:t>través</a:t>
          </a:r>
          <a:r>
            <a:rPr lang="en-US" sz="1700" b="0" kern="1200" dirty="0">
              <a:latin typeface="+mn-lt"/>
              <a:cs typeface="Arial"/>
            </a:rPr>
            <a:t> de sus </a:t>
          </a:r>
          <a:r>
            <a:rPr lang="en-US" sz="1700" b="0" kern="1200" dirty="0" err="1">
              <a:latin typeface="+mn-lt"/>
              <a:cs typeface="Arial"/>
            </a:rPr>
            <a:t>delegados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representantes</a:t>
          </a:r>
          <a:r>
            <a:rPr lang="en-US" sz="1700" b="0" kern="1200" dirty="0">
              <a:latin typeface="+mn-lt"/>
              <a:cs typeface="Arial"/>
            </a:rPr>
            <a:t>, </a:t>
          </a:r>
          <a:r>
            <a:rPr lang="en-US" sz="1700" b="0" kern="1200" dirty="0" err="1">
              <a:latin typeface="+mn-lt"/>
              <a:cs typeface="Arial"/>
            </a:rPr>
            <a:t>tenga</a:t>
          </a:r>
          <a:r>
            <a:rPr lang="en-US" sz="1700" b="0" kern="1200" dirty="0">
              <a:latin typeface="+mn-lt"/>
              <a:cs typeface="Arial"/>
            </a:rPr>
            <a:t> mayor </a:t>
          </a:r>
          <a:r>
            <a:rPr lang="en-US" sz="1700" b="0" kern="1200" dirty="0" err="1">
              <a:latin typeface="+mn-lt"/>
              <a:cs typeface="Arial"/>
            </a:rPr>
            <a:t>participación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las </a:t>
          </a:r>
          <a:r>
            <a:rPr lang="en-US" sz="1700" b="0" kern="1200" dirty="0" err="1">
              <a:latin typeface="+mn-lt"/>
              <a:cs typeface="Arial"/>
            </a:rPr>
            <a:t>decisiones</a:t>
          </a:r>
          <a:r>
            <a:rPr lang="en-US" sz="1700" b="0" kern="1200" dirty="0">
              <a:latin typeface="+mn-lt"/>
              <a:cs typeface="Arial"/>
            </a:rPr>
            <a:t> finales.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revisó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informe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kern="1200" dirty="0" err="1">
              <a:latin typeface="+mn-lt"/>
              <a:cs typeface="Arial"/>
            </a:rPr>
            <a:t>subcomité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Quejas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sobre</a:t>
          </a:r>
          <a:r>
            <a:rPr lang="en-US" sz="1700" b="0" kern="1200" dirty="0">
              <a:latin typeface="+mn-lt"/>
              <a:cs typeface="Arial"/>
            </a:rPr>
            <a:t> las </a:t>
          </a:r>
          <a:r>
            <a:rPr lang="en-US" sz="1700" b="0" kern="1200" dirty="0" err="1">
              <a:latin typeface="+mn-lt"/>
              <a:cs typeface="Arial"/>
            </a:rPr>
            <a:t>Acciones</a:t>
          </a:r>
          <a:r>
            <a:rPr lang="en-US" sz="1700" b="0" kern="1200" dirty="0">
              <a:latin typeface="+mn-lt"/>
              <a:cs typeface="Arial"/>
            </a:rPr>
            <a:t> de la Junta de </a:t>
          </a:r>
          <a:r>
            <a:rPr lang="en-US" sz="1700" b="0" kern="1200" dirty="0" err="1">
              <a:latin typeface="+mn-lt"/>
              <a:cs typeface="Arial"/>
            </a:rPr>
            <a:t>Servicios</a:t>
          </a:r>
          <a:r>
            <a:rPr lang="en-US" sz="1700" b="0" kern="1200" dirty="0">
              <a:latin typeface="+mn-lt"/>
              <a:cs typeface="Arial"/>
            </a:rPr>
            <a:t> Generales y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métodos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propuestos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adjuntos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acerca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censurar</a:t>
          </a:r>
          <a:r>
            <a:rPr lang="en-US" sz="1700" b="0" kern="1200" dirty="0">
              <a:latin typeface="+mn-lt"/>
              <a:cs typeface="Arial"/>
            </a:rPr>
            <a:t> a la Junta de </a:t>
          </a:r>
          <a:r>
            <a:rPr lang="en-US" sz="1700" b="0" kern="1200" dirty="0" err="1">
              <a:latin typeface="+mn-lt"/>
              <a:cs typeface="Arial"/>
            </a:rPr>
            <a:t>Servicios</a:t>
          </a:r>
          <a:r>
            <a:rPr lang="en-US" sz="1700" b="0" kern="1200" dirty="0">
              <a:latin typeface="+mn-lt"/>
              <a:cs typeface="Arial"/>
            </a:rPr>
            <a:t> Generales </a:t>
          </a:r>
          <a:r>
            <a:rPr lang="en-US" sz="1700" b="0" kern="1200" dirty="0" err="1">
              <a:latin typeface="+mn-lt"/>
              <a:cs typeface="Arial"/>
            </a:rPr>
            <a:t>pero</a:t>
          </a:r>
          <a:r>
            <a:rPr lang="en-US" sz="1700" b="0" kern="1200" dirty="0">
              <a:latin typeface="+mn-lt"/>
              <a:cs typeface="Arial"/>
            </a:rPr>
            <a:t>, luego de un debate </a:t>
          </a:r>
          <a:r>
            <a:rPr lang="en-US" sz="1700" b="0" kern="1200" dirty="0" err="1">
              <a:latin typeface="+mn-lt"/>
              <a:cs typeface="Arial"/>
            </a:rPr>
            <a:t>sólido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reflexivo</a:t>
          </a:r>
          <a:r>
            <a:rPr lang="en-US" sz="1700" b="0" kern="1200" dirty="0">
              <a:latin typeface="+mn-lt"/>
              <a:cs typeface="Arial"/>
            </a:rPr>
            <a:t>, 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no se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emprendió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acción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 al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respecto</a:t>
          </a:r>
          <a:r>
            <a:rPr lang="en-US" sz="1700" b="0" kern="1200" dirty="0">
              <a:latin typeface="+mn-lt"/>
              <a:cs typeface="Arial"/>
            </a:rPr>
            <a:t>. 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habló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sobre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cómo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una</a:t>
          </a:r>
          <a:r>
            <a:rPr lang="en-US" sz="1700" b="0" kern="1200" dirty="0">
              <a:latin typeface="+mn-lt"/>
              <a:cs typeface="Arial"/>
            </a:rPr>
            <a:t> de las cuatro </a:t>
          </a:r>
          <a:r>
            <a:rPr lang="en-US" sz="1700" b="0" kern="1200" dirty="0" err="1">
              <a:latin typeface="+mn-lt"/>
              <a:cs typeface="Arial"/>
            </a:rPr>
            <a:t>posibles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maneras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censurar</a:t>
          </a:r>
          <a:r>
            <a:rPr lang="en-US" sz="1700" b="0" kern="1200" dirty="0">
              <a:latin typeface="+mn-lt"/>
              <a:cs typeface="Arial"/>
            </a:rPr>
            <a:t> a la JSG </a:t>
          </a:r>
          <a:r>
            <a:rPr lang="en-US" sz="1700" b="0" kern="1200" dirty="0" err="1">
              <a:latin typeface="+mn-lt"/>
              <a:cs typeface="Arial"/>
            </a:rPr>
            <a:t>estaba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enlazada</a:t>
          </a:r>
          <a:r>
            <a:rPr lang="en-US" sz="1700" b="0" kern="1200" dirty="0">
              <a:latin typeface="+mn-lt"/>
              <a:cs typeface="Arial"/>
            </a:rPr>
            <a:t> con un punto </a:t>
          </a:r>
          <a:r>
            <a:rPr lang="en-US" sz="1700" b="0" kern="1200" dirty="0" err="1">
              <a:latin typeface="+mn-lt"/>
              <a:cs typeface="Arial"/>
            </a:rPr>
            <a:t>propuesto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aparte</a:t>
          </a:r>
          <a:r>
            <a:rPr lang="en-US" sz="1700" b="0" kern="1200" dirty="0">
              <a:latin typeface="+mn-lt"/>
              <a:cs typeface="Arial"/>
            </a:rPr>
            <a:t> de la agenda de la </a:t>
          </a:r>
          <a:r>
            <a:rPr lang="en-US" sz="1700" b="0" kern="1200" dirty="0" err="1">
              <a:latin typeface="+mn-lt"/>
              <a:cs typeface="Arial"/>
            </a:rPr>
            <a:t>conferencia</a:t>
          </a:r>
          <a:r>
            <a:rPr lang="en-US" sz="1700" b="0" kern="1200" dirty="0">
              <a:latin typeface="+mn-lt"/>
              <a:cs typeface="Arial"/>
            </a:rPr>
            <a:t>. Si la </a:t>
          </a:r>
          <a:r>
            <a:rPr lang="en-US" sz="1700" b="0" kern="1200" dirty="0" err="1">
              <a:latin typeface="+mn-lt"/>
              <a:cs typeface="Arial"/>
            </a:rPr>
            <a:t>sesión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compartimiento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armonía</a:t>
          </a:r>
          <a:r>
            <a:rPr lang="en-US" sz="1700" b="0" kern="1200" dirty="0">
              <a:latin typeface="+mn-lt"/>
              <a:cs typeface="Arial"/>
            </a:rPr>
            <a:t> y </a:t>
          </a:r>
          <a:r>
            <a:rPr lang="en-US" sz="1700" b="0" kern="1200" dirty="0" err="1">
              <a:latin typeface="+mn-lt"/>
              <a:cs typeface="Arial"/>
            </a:rPr>
            <a:t>efectividad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propuesta</a:t>
          </a:r>
          <a:r>
            <a:rPr lang="en-US" sz="1700" b="0" kern="1200" dirty="0">
              <a:latin typeface="+mn-lt"/>
              <a:cs typeface="Arial"/>
            </a:rPr>
            <a:t> no fuera </a:t>
          </a:r>
          <a:r>
            <a:rPr lang="en-US" sz="1700" b="0" kern="1200" dirty="0" err="1">
              <a:latin typeface="+mn-lt"/>
              <a:cs typeface="Arial"/>
            </a:rPr>
            <a:t>adoptada</a:t>
          </a:r>
          <a:r>
            <a:rPr lang="en-US" sz="1700" b="0" kern="1200" dirty="0">
              <a:latin typeface="+mn-lt"/>
              <a:cs typeface="Arial"/>
            </a:rPr>
            <a:t>, </a:t>
          </a:r>
          <a:r>
            <a:rPr lang="en-US" sz="1700" b="0" kern="1200" dirty="0" err="1">
              <a:latin typeface="+mn-lt"/>
              <a:cs typeface="Arial"/>
            </a:rPr>
            <a:t>los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tres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métodos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restantes</a:t>
          </a:r>
          <a:r>
            <a:rPr lang="en-US" sz="1700" b="0" kern="1200" dirty="0">
              <a:latin typeface="+mn-lt"/>
              <a:cs typeface="Arial"/>
            </a:rPr>
            <a:t> no </a:t>
          </a:r>
          <a:r>
            <a:rPr lang="en-US" sz="1700" b="0" kern="1200" dirty="0" err="1">
              <a:latin typeface="+mn-lt"/>
              <a:cs typeface="Arial"/>
            </a:rPr>
            <a:t>tendrían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efecto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cambio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deseado</a:t>
          </a:r>
          <a:r>
            <a:rPr lang="en-US" sz="170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700" b="0" kern="1200" dirty="0">
              <a:latin typeface="+mn-lt"/>
              <a:cs typeface="Arial"/>
            </a:rPr>
            <a:t>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discutió</a:t>
          </a:r>
          <a:r>
            <a:rPr lang="en-US" sz="1700" b="0" kern="1200" dirty="0">
              <a:latin typeface="+mn-lt"/>
              <a:cs typeface="Arial"/>
            </a:rPr>
            <a:t> la </a:t>
          </a:r>
          <a:r>
            <a:rPr lang="en-US" sz="1700" b="0" kern="1200" dirty="0" err="1">
              <a:latin typeface="+mn-lt"/>
              <a:cs typeface="Arial"/>
            </a:rPr>
            <a:t>solicitud</a:t>
          </a:r>
          <a:r>
            <a:rPr lang="en-US" sz="1700" b="0" kern="1200" dirty="0">
              <a:latin typeface="+mn-lt"/>
              <a:cs typeface="Arial"/>
            </a:rPr>
            <a:t> de </a:t>
          </a:r>
          <a:r>
            <a:rPr lang="en-US" sz="1700" b="0" kern="1200" dirty="0" err="1">
              <a:latin typeface="+mn-lt"/>
              <a:cs typeface="Arial"/>
            </a:rPr>
            <a:t>incluir</a:t>
          </a:r>
          <a:r>
            <a:rPr lang="en-US" sz="1700" b="0" kern="1200" dirty="0">
              <a:latin typeface="+mn-lt"/>
              <a:cs typeface="Arial"/>
            </a:rPr>
            <a:t> la </a:t>
          </a:r>
          <a:r>
            <a:rPr lang="en-US" sz="1700" b="0" kern="1200" dirty="0" err="1">
              <a:latin typeface="+mn-lt"/>
              <a:cs typeface="Arial"/>
            </a:rPr>
            <a:t>versión</a:t>
          </a:r>
          <a:r>
            <a:rPr lang="en-US" sz="1700" b="0" kern="1200" dirty="0">
              <a:latin typeface="+mn-lt"/>
              <a:cs typeface="Arial"/>
            </a:rPr>
            <a:t> del </a:t>
          </a:r>
          <a:r>
            <a:rPr lang="en-US" sz="1700" b="0" kern="1200" dirty="0" err="1">
              <a:latin typeface="+mn-lt"/>
              <a:cs typeface="Arial"/>
            </a:rPr>
            <a:t>texto</a:t>
          </a:r>
          <a:r>
            <a:rPr lang="en-US" sz="1700" b="0" kern="1200" dirty="0">
              <a:latin typeface="+mn-lt"/>
              <a:cs typeface="Arial"/>
            </a:rPr>
            <a:t> del Premio Lasker de </a:t>
          </a:r>
          <a:r>
            <a:rPr lang="en-US" sz="1700" b="0" i="1" kern="1200" dirty="0" err="1">
              <a:latin typeface="+mn-lt"/>
              <a:cs typeface="Arial"/>
            </a:rPr>
            <a:t>Alcohólicos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Anónimos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llega</a:t>
          </a:r>
          <a:r>
            <a:rPr lang="en-US" sz="1700" b="0" i="1" kern="1200" dirty="0">
              <a:latin typeface="+mn-lt"/>
              <a:cs typeface="Arial"/>
            </a:rPr>
            <a:t> a la </a:t>
          </a:r>
          <a:r>
            <a:rPr lang="en-US" sz="1700" b="0" i="1" kern="1200" dirty="0" err="1">
              <a:latin typeface="+mn-lt"/>
              <a:cs typeface="Arial"/>
            </a:rPr>
            <a:t>mayoría</a:t>
          </a:r>
          <a:r>
            <a:rPr lang="en-US" sz="1700" b="0" i="1" kern="1200" dirty="0">
              <a:latin typeface="+mn-lt"/>
              <a:cs typeface="Arial"/>
            </a:rPr>
            <a:t> de </a:t>
          </a:r>
          <a:r>
            <a:rPr lang="en-US" sz="1700" b="0" i="1" kern="1200" dirty="0" err="1">
              <a:latin typeface="+mn-lt"/>
              <a:cs typeface="Arial"/>
            </a:rPr>
            <a:t>edad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Apéndice</a:t>
          </a:r>
          <a:r>
            <a:rPr lang="en-US" sz="1700" b="0" kern="1200" dirty="0">
              <a:latin typeface="+mn-lt"/>
              <a:cs typeface="Arial"/>
            </a:rPr>
            <a:t> D del </a:t>
          </a:r>
          <a:r>
            <a:rPr lang="en-US" sz="1700" b="0" kern="1200" dirty="0" err="1">
              <a:latin typeface="+mn-lt"/>
              <a:cs typeface="Arial"/>
            </a:rPr>
            <a:t>libro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Alcohólicos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Anónimos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kern="1200" dirty="0">
              <a:latin typeface="+mn-lt"/>
              <a:cs typeface="Arial"/>
            </a:rPr>
            <a:t>y 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emprendió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ninguna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acción</a:t>
          </a:r>
          <a:r>
            <a:rPr lang="en-US" sz="1700" b="1" kern="1200" dirty="0">
              <a:solidFill>
                <a:srgbClr val="FF0000"/>
              </a:solidFill>
              <a:latin typeface="+mn-lt"/>
              <a:cs typeface="Arial"/>
            </a:rPr>
            <a:t> al </a:t>
          </a:r>
          <a:r>
            <a:rPr lang="en-US" sz="1700" b="1" kern="1200" dirty="0" err="1">
              <a:solidFill>
                <a:srgbClr val="FF0000"/>
              </a:solidFill>
              <a:latin typeface="+mn-lt"/>
              <a:cs typeface="Arial"/>
            </a:rPr>
            <a:t>respecto</a:t>
          </a:r>
          <a:r>
            <a:rPr lang="en-US" sz="1700" b="0" kern="1200" dirty="0">
              <a:latin typeface="+mn-lt"/>
              <a:cs typeface="Arial"/>
            </a:rPr>
            <a:t>. El </a:t>
          </a:r>
          <a:r>
            <a:rPr lang="en-US" sz="1700" b="0" kern="1200" dirty="0" err="1">
              <a:latin typeface="+mn-lt"/>
              <a:cs typeface="Arial"/>
            </a:rPr>
            <a:t>comité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consideró</a:t>
          </a:r>
          <a:r>
            <a:rPr lang="en-US" sz="1700" b="0" kern="1200" dirty="0">
              <a:latin typeface="+mn-lt"/>
              <a:cs typeface="Arial"/>
            </a:rPr>
            <a:t> que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texto</a:t>
          </a:r>
          <a:r>
            <a:rPr lang="en-US" sz="1700" b="0" kern="1200" dirty="0">
              <a:latin typeface="+mn-lt"/>
              <a:cs typeface="Arial"/>
            </a:rPr>
            <a:t> integral </a:t>
          </a:r>
          <a:r>
            <a:rPr lang="en-US" sz="1700" b="0" kern="1200" dirty="0" err="1">
              <a:latin typeface="+mn-lt"/>
              <a:cs typeface="Arial"/>
            </a:rPr>
            <a:t>sobre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el</a:t>
          </a:r>
          <a:r>
            <a:rPr lang="en-US" sz="1700" b="0" kern="1200" dirty="0">
              <a:latin typeface="+mn-lt"/>
              <a:cs typeface="Arial"/>
            </a:rPr>
            <a:t> Premio Lasker </a:t>
          </a:r>
          <a:r>
            <a:rPr lang="en-US" sz="1700" b="0" kern="1200" dirty="0" err="1">
              <a:latin typeface="+mn-lt"/>
              <a:cs typeface="Arial"/>
            </a:rPr>
            <a:t>incluido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en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Alcohólicos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Anónimos</a:t>
          </a:r>
          <a:r>
            <a:rPr lang="en-US" sz="1700" b="0" i="1" kern="1200" dirty="0">
              <a:latin typeface="+mn-lt"/>
              <a:cs typeface="Arial"/>
            </a:rPr>
            <a:t> </a:t>
          </a:r>
          <a:r>
            <a:rPr lang="en-US" sz="1700" b="0" i="1" kern="1200" dirty="0" err="1">
              <a:latin typeface="+mn-lt"/>
              <a:cs typeface="Arial"/>
            </a:rPr>
            <a:t>llega</a:t>
          </a:r>
          <a:r>
            <a:rPr lang="en-US" sz="1700" b="0" i="1" kern="1200" dirty="0">
              <a:latin typeface="+mn-lt"/>
              <a:cs typeface="Arial"/>
            </a:rPr>
            <a:t> a la </a:t>
          </a:r>
          <a:r>
            <a:rPr lang="en-US" sz="1700" b="0" i="1" kern="1200" dirty="0" err="1">
              <a:latin typeface="+mn-lt"/>
              <a:cs typeface="Arial"/>
            </a:rPr>
            <a:t>mayoría</a:t>
          </a:r>
          <a:r>
            <a:rPr lang="en-US" sz="1700" b="0" i="1" kern="1200" dirty="0">
              <a:latin typeface="+mn-lt"/>
              <a:cs typeface="Arial"/>
            </a:rPr>
            <a:t> de </a:t>
          </a:r>
          <a:r>
            <a:rPr lang="en-US" sz="1700" b="0" i="1" kern="1200" dirty="0" err="1">
              <a:latin typeface="+mn-lt"/>
              <a:cs typeface="Arial"/>
            </a:rPr>
            <a:t>edad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ofrece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una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documentación</a:t>
          </a:r>
          <a:r>
            <a:rPr lang="en-US" sz="1700" b="0" kern="1200" dirty="0">
              <a:latin typeface="+mn-lt"/>
              <a:cs typeface="Arial"/>
            </a:rPr>
            <a:t> </a:t>
          </a:r>
          <a:r>
            <a:rPr lang="en-US" sz="1700" b="0" kern="1200" dirty="0" err="1">
              <a:latin typeface="+mn-lt"/>
              <a:cs typeface="Arial"/>
            </a:rPr>
            <a:t>suficiente</a:t>
          </a:r>
          <a:r>
            <a:rPr lang="en-US" sz="170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600" b="1" kern="1200" dirty="0">
            <a:latin typeface="+mn-lt"/>
            <a:cs typeface="Arial"/>
          </a:endParaRPr>
        </a:p>
      </dsp:txBody>
      <dsp:txXfrm>
        <a:off x="0" y="426426"/>
        <a:ext cx="7186527" cy="530419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6354"/>
          <a:ext cx="7286750" cy="308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Acciones</a:t>
          </a:r>
          <a:r>
            <a:rPr lang="en-US" sz="1400" b="1" kern="1200" dirty="0"/>
            <a:t> </a:t>
          </a:r>
          <a:r>
            <a:rPr lang="en-US" sz="1400" b="1" kern="1200" dirty="0" err="1"/>
            <a:t>Consultivass</a:t>
          </a:r>
          <a:r>
            <a:rPr lang="en-US" sz="1400" b="1" kern="1200" dirty="0"/>
            <a:t>:</a:t>
          </a:r>
          <a:endParaRPr lang="en-US" sz="1400" kern="1200" dirty="0"/>
        </a:p>
      </dsp:txBody>
      <dsp:txXfrm>
        <a:off x="15060" y="21414"/>
        <a:ext cx="7256630" cy="278394"/>
      </dsp:txXfrm>
    </dsp:sp>
    <dsp:sp modelId="{32FD11B5-E0B0-6849-BAEE-766B0254554C}">
      <dsp:nvSpPr>
        <dsp:cNvPr id="0" name=""/>
        <dsp:cNvSpPr/>
      </dsp:nvSpPr>
      <dsp:spPr>
        <a:xfrm>
          <a:off x="0" y="314869"/>
          <a:ext cx="7286750" cy="1072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354" tIns="17780" rIns="99568" bIns="17780" numCol="1" spcCol="1270" anchor="t" anchorCtr="0">
          <a:noAutofit/>
        </a:bodyPr>
        <a:lstStyle/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350" b="1" kern="1200" dirty="0">
              <a:latin typeface="+mn-lt"/>
              <a:cs typeface="Arial"/>
            </a:rPr>
            <a:t>Punto A: </a:t>
          </a:r>
          <a:r>
            <a:rPr lang="en-US" sz="1350" b="0" kern="1200" dirty="0">
              <a:latin typeface="+mn-lt"/>
              <a:cs typeface="Arial"/>
            </a:rPr>
            <a:t>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u="sng" kern="1200" dirty="0" err="1">
              <a:latin typeface="+mn-lt"/>
              <a:cs typeface="Arial"/>
            </a:rPr>
            <a:t>recomendó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agregar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siguiente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texto</a:t>
          </a:r>
          <a:r>
            <a:rPr lang="en-US" sz="1350" b="0" kern="1200" dirty="0">
              <a:latin typeface="+mn-lt"/>
              <a:cs typeface="Arial"/>
            </a:rPr>
            <a:t> al </a:t>
          </a:r>
          <a:r>
            <a:rPr lang="en-US" sz="1350" b="0" kern="1200" dirty="0" err="1">
              <a:latin typeface="+mn-lt"/>
              <a:cs typeface="Arial"/>
            </a:rPr>
            <a:t>documento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sobre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Composición</a:t>
          </a:r>
          <a:r>
            <a:rPr lang="en-US" sz="1350" b="0" kern="1200" dirty="0">
              <a:latin typeface="+mn-lt"/>
              <a:cs typeface="Arial"/>
            </a:rPr>
            <a:t>, </a:t>
          </a:r>
          <a:r>
            <a:rPr lang="en-US" sz="1350" b="0" kern="1200" dirty="0" err="1">
              <a:latin typeface="+mn-lt"/>
              <a:cs typeface="Arial"/>
            </a:rPr>
            <a:t>Alcance</a:t>
          </a:r>
          <a:r>
            <a:rPr lang="en-US" sz="1350" b="0" kern="1200" dirty="0">
              <a:latin typeface="+mn-lt"/>
              <a:cs typeface="Arial"/>
            </a:rPr>
            <a:t> y </a:t>
          </a:r>
          <a:r>
            <a:rPr lang="en-US" sz="1350" b="0" kern="1200" dirty="0" err="1">
              <a:latin typeface="+mn-lt"/>
              <a:cs typeface="Arial"/>
            </a:rPr>
            <a:t>Procedimiento</a:t>
          </a:r>
          <a:r>
            <a:rPr lang="en-US" sz="1350" b="0" kern="1200" dirty="0">
              <a:latin typeface="+mn-lt"/>
              <a:cs typeface="Arial"/>
            </a:rPr>
            <a:t> del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Convenciones</a:t>
          </a:r>
          <a:r>
            <a:rPr lang="en-US" sz="1350" b="0" kern="1200" dirty="0">
              <a:latin typeface="+mn-lt"/>
              <a:cs typeface="Arial"/>
            </a:rPr>
            <a:t> Internacionales y </a:t>
          </a:r>
          <a:r>
            <a:rPr lang="en-US" sz="1350" b="0" kern="1200" dirty="0" err="1">
              <a:latin typeface="+mn-lt"/>
              <a:cs typeface="Arial"/>
            </a:rPr>
            <a:t>Foros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Regionales</a:t>
          </a:r>
          <a:r>
            <a:rPr lang="en-US" sz="1350" b="0" kern="1200" dirty="0">
              <a:latin typeface="+mn-lt"/>
              <a:cs typeface="Arial"/>
            </a:rPr>
            <a:t> de la </a:t>
          </a:r>
          <a:r>
            <a:rPr lang="en-US" sz="1350" b="0" kern="1200" dirty="0" err="1">
              <a:latin typeface="+mn-lt"/>
              <a:cs typeface="Arial"/>
            </a:rPr>
            <a:t>conferencia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sección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sobre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Composición</a:t>
          </a:r>
          <a:r>
            <a:rPr lang="en-US" sz="1350" b="0" kern="1200" dirty="0">
              <a:latin typeface="+mn-lt"/>
              <a:cs typeface="Arial"/>
            </a:rPr>
            <a:t>: «El (La) </a:t>
          </a:r>
          <a:r>
            <a:rPr lang="en-US" sz="1350" b="0" kern="1200" dirty="0" err="1">
              <a:latin typeface="+mn-lt"/>
              <a:cs typeface="Arial"/>
            </a:rPr>
            <a:t>coordinador</a:t>
          </a:r>
          <a:r>
            <a:rPr lang="en-US" sz="1350" b="0" kern="1200" dirty="0">
              <a:latin typeface="+mn-lt"/>
              <a:cs typeface="Arial"/>
            </a:rPr>
            <a:t>(a) y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(la) </a:t>
          </a:r>
          <a:r>
            <a:rPr lang="en-US" sz="1350" b="0" kern="1200" dirty="0" err="1">
              <a:latin typeface="+mn-lt"/>
              <a:cs typeface="Arial"/>
            </a:rPr>
            <a:t>coordinador</a:t>
          </a:r>
          <a:r>
            <a:rPr lang="en-US" sz="1350" b="0" kern="1200" dirty="0">
              <a:latin typeface="+mn-lt"/>
              <a:cs typeface="Arial"/>
            </a:rPr>
            <a:t>(a) </a:t>
          </a:r>
          <a:r>
            <a:rPr lang="en-US" sz="1350" b="0" kern="1200" dirty="0" err="1">
              <a:latin typeface="+mn-lt"/>
              <a:cs typeface="Arial"/>
            </a:rPr>
            <a:t>suplente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nuevos</a:t>
          </a:r>
          <a:r>
            <a:rPr lang="en-US" sz="1350" b="0" kern="1200" dirty="0">
              <a:latin typeface="+mn-lt"/>
              <a:cs typeface="Arial"/>
            </a:rPr>
            <a:t>(as) se </a:t>
          </a:r>
          <a:r>
            <a:rPr lang="en-US" sz="1350" b="0" kern="1200" dirty="0" err="1">
              <a:latin typeface="+mn-lt"/>
              <a:cs typeface="Arial"/>
            </a:rPr>
            <a:t>eligen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mediante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papeleta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última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reunión</a:t>
          </a:r>
          <a:r>
            <a:rPr lang="en-US" sz="1350" b="0" kern="1200" dirty="0">
              <a:latin typeface="+mn-lt"/>
              <a:cs typeface="Arial"/>
            </a:rPr>
            <a:t> del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durante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sesión</a:t>
          </a:r>
          <a:r>
            <a:rPr lang="en-US" sz="1350" b="0" kern="1200" dirty="0">
              <a:latin typeface="+mn-lt"/>
              <a:cs typeface="Arial"/>
            </a:rPr>
            <a:t> de la </a:t>
          </a:r>
          <a:r>
            <a:rPr lang="en-US" sz="1350" b="0" kern="1200" dirty="0" err="1">
              <a:latin typeface="+mn-lt"/>
              <a:cs typeface="Arial"/>
            </a:rPr>
            <a:t>conferencia</a:t>
          </a:r>
          <a:r>
            <a:rPr lang="en-US" sz="1350" b="0" kern="1200" dirty="0">
              <a:latin typeface="+mn-lt"/>
              <a:cs typeface="Arial"/>
            </a:rPr>
            <a:t> entre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miembros</a:t>
          </a:r>
          <a:r>
            <a:rPr lang="en-US" sz="1350" b="0" kern="1200" dirty="0">
              <a:latin typeface="+mn-lt"/>
              <a:cs typeface="Arial"/>
            </a:rPr>
            <a:t> del panel de primer </a:t>
          </a:r>
          <a:r>
            <a:rPr lang="en-US" sz="1350" b="0" kern="1200" dirty="0" err="1">
              <a:latin typeface="+mn-lt"/>
              <a:cs typeface="Arial"/>
            </a:rPr>
            <a:t>año</a:t>
          </a:r>
          <a:r>
            <a:rPr lang="en-US" sz="1350" b="0" kern="1200" dirty="0">
              <a:latin typeface="+mn-lt"/>
              <a:cs typeface="Arial"/>
            </a:rPr>
            <a:t> y toman </a:t>
          </a:r>
          <a:r>
            <a:rPr lang="en-US" sz="1350" b="0" kern="1200" dirty="0" err="1">
              <a:latin typeface="+mn-lt"/>
              <a:cs typeface="Arial"/>
            </a:rPr>
            <a:t>posesión</a:t>
          </a:r>
          <a:r>
            <a:rPr lang="en-US" sz="1350" b="0" kern="1200" dirty="0">
              <a:latin typeface="+mn-lt"/>
              <a:cs typeface="Arial"/>
            </a:rPr>
            <a:t> del cargo </a:t>
          </a:r>
          <a:r>
            <a:rPr lang="en-US" sz="1350" b="0" kern="1200" dirty="0" err="1">
              <a:latin typeface="+mn-lt"/>
              <a:cs typeface="Arial"/>
            </a:rPr>
            <a:t>inmediatamente</a:t>
          </a:r>
          <a:r>
            <a:rPr lang="en-US" sz="1350" b="0" kern="1200" dirty="0">
              <a:latin typeface="+mn-lt"/>
              <a:cs typeface="Arial"/>
            </a:rPr>
            <a:t> luego de la </a:t>
          </a:r>
          <a:r>
            <a:rPr lang="en-US" sz="1350" b="0" kern="1200" dirty="0" err="1">
              <a:latin typeface="+mn-lt"/>
              <a:cs typeface="Arial"/>
            </a:rPr>
            <a:t>conferencia</a:t>
          </a:r>
          <a:r>
            <a:rPr lang="en-US" sz="1350" b="0" kern="1200" dirty="0">
              <a:latin typeface="+mn-lt"/>
              <a:cs typeface="Arial"/>
            </a:rPr>
            <a:t>».</a:t>
          </a:r>
          <a:endParaRPr lang="en-US" sz="1350" b="0" kern="1200" dirty="0">
            <a:solidFill>
              <a:srgbClr val="FF0000"/>
            </a:solidFill>
            <a:latin typeface="+mn-lt"/>
          </a:endParaRPr>
        </a:p>
      </dsp:txBody>
      <dsp:txXfrm>
        <a:off x="0" y="314869"/>
        <a:ext cx="7286750" cy="1072844"/>
      </dsp:txXfrm>
    </dsp:sp>
    <dsp:sp modelId="{0BDD88D9-AC2A-2745-A0B1-977ECF0401E7}">
      <dsp:nvSpPr>
        <dsp:cNvPr id="0" name=""/>
        <dsp:cNvSpPr/>
      </dsp:nvSpPr>
      <dsp:spPr>
        <a:xfrm>
          <a:off x="0" y="1387714"/>
          <a:ext cx="7286750" cy="308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Consideraciones</a:t>
          </a:r>
          <a:endParaRPr lang="en-US" sz="1400" kern="1200" dirty="0"/>
        </a:p>
      </dsp:txBody>
      <dsp:txXfrm>
        <a:off x="15060" y="1402774"/>
        <a:ext cx="7256630" cy="278394"/>
      </dsp:txXfrm>
    </dsp:sp>
    <dsp:sp modelId="{A73F04B3-5996-0148-B56E-E7049155887D}">
      <dsp:nvSpPr>
        <dsp:cNvPr id="0" name=""/>
        <dsp:cNvSpPr/>
      </dsp:nvSpPr>
      <dsp:spPr>
        <a:xfrm>
          <a:off x="0" y="1696228"/>
          <a:ext cx="7286750" cy="4517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354" tIns="17780" rIns="99568" bIns="17780" numCol="1" spcCol="1270" anchor="t" anchorCtr="0">
          <a:noAutofit/>
        </a:bodyPr>
        <a:lstStyle/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50" b="0" kern="1200" dirty="0">
              <a:latin typeface="+mn-lt"/>
              <a:cs typeface="Arial"/>
            </a:rPr>
            <a:t>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evaluó</a:t>
          </a:r>
          <a:r>
            <a:rPr lang="en-US" sz="1350" b="0" kern="1200" dirty="0">
              <a:latin typeface="+mn-lt"/>
              <a:cs typeface="Arial"/>
            </a:rPr>
            <a:t> un </a:t>
          </a:r>
          <a:r>
            <a:rPr lang="en-US" sz="1350" b="0" kern="1200" dirty="0" err="1">
              <a:latin typeface="+mn-lt"/>
              <a:cs typeface="Arial"/>
            </a:rPr>
            <a:t>informe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sobre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desarrollo</a:t>
          </a:r>
          <a:r>
            <a:rPr lang="en-US" sz="1350" b="0" kern="1200" dirty="0">
              <a:latin typeface="+mn-lt"/>
              <a:cs typeface="Arial"/>
            </a:rPr>
            <a:t> de la </a:t>
          </a:r>
          <a:r>
            <a:rPr lang="en-US" sz="1350" b="0" kern="1200" dirty="0" err="1">
              <a:latin typeface="+mn-lt"/>
              <a:cs typeface="Arial"/>
            </a:rPr>
            <a:t>nueva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declaración</a:t>
          </a:r>
          <a:r>
            <a:rPr lang="en-US" sz="1350" b="0" kern="1200" dirty="0">
              <a:latin typeface="+mn-lt"/>
              <a:cs typeface="Arial"/>
            </a:rPr>
            <a:t> a ser </a:t>
          </a:r>
          <a:r>
            <a:rPr lang="en-US" sz="1350" b="0" kern="1200" dirty="0" err="1">
              <a:latin typeface="+mn-lt"/>
              <a:cs typeface="Arial"/>
            </a:rPr>
            <a:t>adoptada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Convención</a:t>
          </a:r>
          <a:r>
            <a:rPr lang="en-US" sz="1350" b="0" kern="1200" dirty="0">
              <a:latin typeface="+mn-lt"/>
              <a:cs typeface="Arial"/>
            </a:rPr>
            <a:t> Internacional de 2030. 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avala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completamente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concepto</a:t>
          </a:r>
          <a:r>
            <a:rPr lang="en-US" sz="1350" b="0" kern="1200" dirty="0">
              <a:latin typeface="+mn-lt"/>
              <a:cs typeface="Arial"/>
            </a:rPr>
            <a:t> del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Convenciones</a:t>
          </a:r>
          <a:r>
            <a:rPr lang="en-US" sz="1350" b="0" kern="1200" dirty="0">
              <a:latin typeface="+mn-lt"/>
              <a:cs typeface="Arial"/>
            </a:rPr>
            <a:t> Internacionales y </a:t>
          </a:r>
          <a:r>
            <a:rPr lang="en-US" sz="1350" b="0" kern="1200" dirty="0" err="1">
              <a:latin typeface="+mn-lt"/>
              <a:cs typeface="Arial"/>
            </a:rPr>
            <a:t>Foros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Regionales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custodios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acerca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elaborar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una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declaración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sobre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nuestro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tercer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legado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servicio</a:t>
          </a:r>
          <a:r>
            <a:rPr lang="en-US" sz="1350" b="0" kern="1200" dirty="0">
              <a:latin typeface="+mn-lt"/>
              <a:cs typeface="Arial"/>
            </a:rPr>
            <a:t> y la </a:t>
          </a:r>
          <a:r>
            <a:rPr lang="en-US" sz="1350" b="0" kern="1200" dirty="0" err="1">
              <a:latin typeface="+mn-lt"/>
              <a:cs typeface="Arial"/>
            </a:rPr>
            <a:t>participación</a:t>
          </a:r>
          <a:r>
            <a:rPr lang="en-US" sz="1350" b="0" kern="1200" dirty="0">
              <a:latin typeface="+mn-lt"/>
              <a:cs typeface="Arial"/>
            </a:rPr>
            <a:t> de la Comunidad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conciencia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grupo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Alcohólicos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Anónimos</a:t>
          </a:r>
          <a:r>
            <a:rPr lang="en-US" sz="1350" b="0" kern="1200" dirty="0">
              <a:latin typeface="+mn-lt"/>
              <a:cs typeface="Arial"/>
            </a:rPr>
            <a:t>, </a:t>
          </a:r>
          <a:r>
            <a:rPr lang="en-US" sz="1350" b="0" kern="1200" dirty="0" err="1">
              <a:latin typeface="+mn-lt"/>
              <a:cs typeface="Arial"/>
            </a:rPr>
            <a:t>reconociendo</a:t>
          </a:r>
          <a:r>
            <a:rPr lang="en-US" sz="1350" b="0" kern="1200" dirty="0">
              <a:latin typeface="+mn-lt"/>
              <a:cs typeface="Arial"/>
            </a:rPr>
            <a:t> que las </a:t>
          </a:r>
          <a:r>
            <a:rPr lang="en-US" sz="1350" b="0" kern="1200" dirty="0" err="1">
              <a:latin typeface="+mn-lt"/>
              <a:cs typeface="Arial"/>
            </a:rPr>
            <a:t>expresiones</a:t>
          </a:r>
          <a:r>
            <a:rPr lang="en-US" sz="1350" b="0" kern="1200" dirty="0">
              <a:latin typeface="+mn-lt"/>
              <a:cs typeface="Arial"/>
            </a:rPr>
            <a:t> y las </a:t>
          </a:r>
          <a:r>
            <a:rPr lang="en-US" sz="1350" b="0" kern="1200" dirty="0" err="1">
              <a:latin typeface="+mn-lt"/>
              <a:cs typeface="Arial"/>
            </a:rPr>
            <a:t>acciones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individuales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ayudan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modelar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nuestra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sabiduría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colectiva</a:t>
          </a:r>
          <a:r>
            <a:rPr lang="en-US" sz="1350" b="0" kern="1200" dirty="0">
              <a:latin typeface="+mn-lt"/>
              <a:cs typeface="Arial"/>
            </a:rPr>
            <a:t>.</a:t>
          </a: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50" b="0" kern="1200" dirty="0">
              <a:latin typeface="+mn-lt"/>
              <a:cs typeface="Arial"/>
            </a:rPr>
            <a:t>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consideró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solicitud</a:t>
          </a:r>
          <a:r>
            <a:rPr lang="en-US" sz="1350" b="0" kern="1200" dirty="0">
              <a:latin typeface="+mn-lt"/>
              <a:cs typeface="Arial"/>
            </a:rPr>
            <a:t> de que </a:t>
          </a:r>
          <a:r>
            <a:rPr lang="en-US" sz="1350" b="0" kern="1200" dirty="0" err="1">
              <a:latin typeface="+mn-lt"/>
              <a:cs typeface="Arial"/>
            </a:rPr>
            <a:t>todas</a:t>
          </a:r>
          <a:r>
            <a:rPr lang="en-US" sz="1350" b="0" kern="1200" dirty="0">
              <a:latin typeface="+mn-lt"/>
              <a:cs typeface="Arial"/>
            </a:rPr>
            <a:t> las </a:t>
          </a:r>
          <a:r>
            <a:rPr lang="en-US" sz="1350" b="0" kern="1200" dirty="0" err="1">
              <a:latin typeface="+mn-lt"/>
              <a:cs typeface="Arial"/>
            </a:rPr>
            <a:t>banderas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estados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soberanos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sean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parte</a:t>
          </a:r>
          <a:r>
            <a:rPr lang="en-US" sz="1350" b="0" kern="1200" dirty="0">
              <a:latin typeface="+mn-lt"/>
              <a:cs typeface="Arial"/>
            </a:rPr>
            <a:t> de la </a:t>
          </a:r>
          <a:r>
            <a:rPr lang="en-US" sz="1350" b="0" kern="1200" dirty="0" err="1">
              <a:latin typeface="+mn-lt"/>
              <a:cs typeface="Arial"/>
            </a:rPr>
            <a:t>ceremonia</a:t>
          </a:r>
          <a:r>
            <a:rPr lang="en-US" sz="1350" b="0" kern="1200" dirty="0">
              <a:latin typeface="+mn-lt"/>
              <a:cs typeface="Arial"/>
            </a:rPr>
            <a:t> de las </a:t>
          </a:r>
          <a:r>
            <a:rPr lang="en-US" sz="1350" b="0" kern="1200" dirty="0" err="1">
              <a:latin typeface="+mn-lt"/>
              <a:cs typeface="Arial"/>
            </a:rPr>
            <a:t>banderas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Convención</a:t>
          </a:r>
          <a:r>
            <a:rPr lang="en-US" sz="1350" b="0" kern="1200" dirty="0">
              <a:latin typeface="+mn-lt"/>
              <a:cs typeface="Arial"/>
            </a:rPr>
            <a:t> Internacional. El </a:t>
          </a:r>
          <a:r>
            <a:rPr lang="en-US" sz="1350" b="0" kern="1200" dirty="0" err="1">
              <a:latin typeface="+mn-lt"/>
              <a:cs typeface="Arial"/>
            </a:rPr>
            <a:t>consenso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miembros</a:t>
          </a:r>
          <a:r>
            <a:rPr lang="en-US" sz="1350" b="0" kern="1200" dirty="0">
              <a:latin typeface="+mn-lt"/>
              <a:cs typeface="Arial"/>
            </a:rPr>
            <a:t> del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es que </a:t>
          </a:r>
          <a:r>
            <a:rPr lang="en-US" sz="1350" b="0" kern="1200" dirty="0" err="1">
              <a:latin typeface="+mn-lt"/>
              <a:cs typeface="Arial"/>
            </a:rPr>
            <a:t>resulta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importante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analizar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esta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opción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comprender</a:t>
          </a:r>
          <a:r>
            <a:rPr lang="en-US" sz="1350" b="0" kern="1200" dirty="0">
              <a:latin typeface="+mn-lt"/>
              <a:cs typeface="Arial"/>
            </a:rPr>
            <a:t> las </a:t>
          </a:r>
          <a:r>
            <a:rPr lang="en-US" sz="1350" b="0" kern="1200" dirty="0" err="1">
              <a:latin typeface="+mn-lt"/>
              <a:cs typeface="Arial"/>
            </a:rPr>
            <a:t>repercusiones</a:t>
          </a:r>
          <a:r>
            <a:rPr lang="en-US" sz="1350" b="0" kern="1200" dirty="0">
              <a:latin typeface="+mn-lt"/>
              <a:cs typeface="Arial"/>
            </a:rPr>
            <a:t> que </a:t>
          </a:r>
          <a:r>
            <a:rPr lang="en-US" sz="1350" b="0" kern="1200" dirty="0" err="1">
              <a:latin typeface="+mn-lt"/>
              <a:cs typeface="Arial"/>
            </a:rPr>
            <a:t>dicha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inclusión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puede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generar</a:t>
          </a:r>
          <a:r>
            <a:rPr lang="en-US" sz="1350" b="0" kern="1200" dirty="0">
              <a:latin typeface="+mn-lt"/>
              <a:cs typeface="Arial"/>
            </a:rPr>
            <a:t> (</a:t>
          </a:r>
          <a:r>
            <a:rPr lang="en-US" sz="1350" b="0" kern="1200" dirty="0" err="1">
              <a:latin typeface="+mn-lt"/>
              <a:cs typeface="Arial"/>
            </a:rPr>
            <a:t>por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ejemplo</a:t>
          </a:r>
          <a:r>
            <a:rPr lang="en-US" sz="1350" b="0" kern="1200" dirty="0">
              <a:latin typeface="+mn-lt"/>
              <a:cs typeface="Arial"/>
            </a:rPr>
            <a:t>, </a:t>
          </a:r>
          <a:r>
            <a:rPr lang="en-US" sz="1350" b="0" kern="1200" dirty="0" err="1">
              <a:latin typeface="+mn-lt"/>
              <a:cs typeface="Arial"/>
            </a:rPr>
            <a:t>culturales</a:t>
          </a:r>
          <a:r>
            <a:rPr lang="en-US" sz="1350" b="0" kern="1200" dirty="0">
              <a:latin typeface="+mn-lt"/>
              <a:cs typeface="Arial"/>
            </a:rPr>
            <a:t>, de </a:t>
          </a:r>
          <a:r>
            <a:rPr lang="en-US" sz="1350" b="0" kern="1200" dirty="0" err="1">
              <a:latin typeface="+mn-lt"/>
              <a:cs typeface="Arial"/>
            </a:rPr>
            <a:t>programación</a:t>
          </a:r>
          <a:r>
            <a:rPr lang="en-US" sz="1350" b="0" kern="1200" dirty="0">
              <a:latin typeface="+mn-lt"/>
              <a:cs typeface="Arial"/>
            </a:rPr>
            <a:t>). 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solicitó</a:t>
          </a:r>
          <a:r>
            <a:rPr lang="en-US" sz="1350" b="0" kern="1200" dirty="0">
              <a:latin typeface="+mn-lt"/>
              <a:cs typeface="Arial"/>
            </a:rPr>
            <a:t> que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Convenciones</a:t>
          </a:r>
          <a:r>
            <a:rPr lang="en-US" sz="1350" b="0" kern="1200" dirty="0">
              <a:latin typeface="+mn-lt"/>
              <a:cs typeface="Arial"/>
            </a:rPr>
            <a:t> Internacionales y </a:t>
          </a:r>
          <a:r>
            <a:rPr lang="en-US" sz="1350" b="0" kern="1200" dirty="0" err="1">
              <a:latin typeface="+mn-lt"/>
              <a:cs typeface="Arial"/>
            </a:rPr>
            <a:t>Foros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Regionales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custodios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comience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análisis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respecto</a:t>
          </a:r>
          <a:r>
            <a:rPr lang="en-US" sz="1350" b="0" kern="1200" dirty="0">
              <a:latin typeface="+mn-lt"/>
              <a:cs typeface="Arial"/>
            </a:rPr>
            <a:t> de la </a:t>
          </a:r>
          <a:r>
            <a:rPr lang="en-US" sz="1350" b="0" kern="1200" dirty="0" err="1">
              <a:latin typeface="+mn-lt"/>
              <a:cs typeface="Arial"/>
            </a:rPr>
            <a:t>inclusión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estados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soberanos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ceremonia</a:t>
          </a:r>
          <a:r>
            <a:rPr lang="en-US" sz="1350" b="0" kern="1200" dirty="0">
              <a:latin typeface="+mn-lt"/>
              <a:cs typeface="Arial"/>
            </a:rPr>
            <a:t> de las </a:t>
          </a:r>
          <a:r>
            <a:rPr lang="en-US" sz="1350" b="0" kern="1200" dirty="0" err="1">
              <a:latin typeface="+mn-lt"/>
              <a:cs typeface="Arial"/>
            </a:rPr>
            <a:t>banderas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Convención</a:t>
          </a:r>
          <a:r>
            <a:rPr lang="en-US" sz="1350" b="0" kern="1200" dirty="0">
              <a:latin typeface="+mn-lt"/>
              <a:cs typeface="Arial"/>
            </a:rPr>
            <a:t> Internacional, lo que </a:t>
          </a:r>
          <a:r>
            <a:rPr lang="en-US" sz="1350" b="0" kern="1200" dirty="0" err="1">
              <a:latin typeface="+mn-lt"/>
              <a:cs typeface="Arial"/>
            </a:rPr>
            <a:t>incluye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comunicarse</a:t>
          </a:r>
          <a:r>
            <a:rPr lang="en-US" sz="1350" b="0" kern="1200" dirty="0">
              <a:latin typeface="+mn-lt"/>
              <a:cs typeface="Arial"/>
            </a:rPr>
            <a:t> con las </a:t>
          </a:r>
          <a:r>
            <a:rPr lang="en-US" sz="1350" b="0" kern="1200" dirty="0" err="1">
              <a:latin typeface="+mn-lt"/>
              <a:cs typeface="Arial"/>
            </a:rPr>
            <a:t>poblaciones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indígenas</a:t>
          </a:r>
          <a:r>
            <a:rPr lang="en-US" sz="1350" b="0" kern="1200" dirty="0">
              <a:latin typeface="+mn-lt"/>
              <a:cs typeface="Arial"/>
            </a:rPr>
            <a:t> para </a:t>
          </a:r>
          <a:r>
            <a:rPr lang="en-US" sz="1350" b="0" kern="1200" dirty="0" err="1">
              <a:latin typeface="+mn-lt"/>
              <a:cs typeface="Arial"/>
            </a:rPr>
            <a:t>recabar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experiencia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compartida</a:t>
          </a:r>
          <a:r>
            <a:rPr lang="en-US" sz="1350" b="0" kern="1200" dirty="0">
              <a:latin typeface="+mn-lt"/>
              <a:cs typeface="Arial"/>
            </a:rPr>
            <a:t>. 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también </a:t>
          </a:r>
          <a:r>
            <a:rPr lang="en-US" sz="1350" b="0" kern="1200" dirty="0" err="1">
              <a:latin typeface="+mn-lt"/>
              <a:cs typeface="Arial"/>
            </a:rPr>
            <a:t>sugirió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incluir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una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pregunta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cualquier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encuesta</a:t>
          </a:r>
          <a:r>
            <a:rPr lang="en-US" sz="1350" b="0" kern="1200" dirty="0">
              <a:latin typeface="+mn-lt"/>
              <a:cs typeface="Arial"/>
            </a:rPr>
            <a:t> que se les </a:t>
          </a:r>
          <a:r>
            <a:rPr lang="en-US" sz="1350" b="0" kern="1200" dirty="0" err="1">
              <a:latin typeface="+mn-lt"/>
              <a:cs typeface="Arial"/>
            </a:rPr>
            <a:t>haga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asistentes</a:t>
          </a:r>
          <a:r>
            <a:rPr lang="en-US" sz="1350" b="0" kern="1200" dirty="0">
              <a:latin typeface="+mn-lt"/>
              <a:cs typeface="Arial"/>
            </a:rPr>
            <a:t> luego de la </a:t>
          </a:r>
          <a:r>
            <a:rPr lang="en-US" sz="1350" b="0" kern="1200" dirty="0" err="1">
              <a:latin typeface="+mn-lt"/>
              <a:cs typeface="Arial"/>
            </a:rPr>
            <a:t>convención</a:t>
          </a:r>
          <a:r>
            <a:rPr lang="en-US" sz="1350" b="0" kern="1200" dirty="0">
              <a:latin typeface="+mn-lt"/>
              <a:cs typeface="Arial"/>
            </a:rPr>
            <a:t> que </a:t>
          </a:r>
          <a:r>
            <a:rPr lang="en-US" sz="1350" b="0" kern="1200" dirty="0" err="1">
              <a:latin typeface="+mn-lt"/>
              <a:cs typeface="Arial"/>
            </a:rPr>
            <a:t>contribuya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recabar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información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sobre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cuántos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miembros</a:t>
          </a:r>
          <a:r>
            <a:rPr lang="en-US" sz="1350" b="0" kern="1200" dirty="0">
              <a:latin typeface="+mn-lt"/>
              <a:cs typeface="Arial"/>
            </a:rPr>
            <a:t> que </a:t>
          </a:r>
          <a:r>
            <a:rPr lang="en-US" sz="1350" b="0" kern="1200" dirty="0" err="1">
              <a:latin typeface="+mn-lt"/>
              <a:cs typeface="Arial"/>
            </a:rPr>
            <a:t>asistieron</a:t>
          </a:r>
          <a:r>
            <a:rPr lang="en-US" sz="1350" b="0" kern="1200" dirty="0">
              <a:latin typeface="+mn-lt"/>
              <a:cs typeface="Arial"/>
            </a:rPr>
            <a:t> a la </a:t>
          </a:r>
          <a:r>
            <a:rPr lang="en-US" sz="1350" b="0" kern="1200" dirty="0" err="1">
              <a:latin typeface="+mn-lt"/>
              <a:cs typeface="Arial"/>
            </a:rPr>
            <a:t>Convención</a:t>
          </a:r>
          <a:r>
            <a:rPr lang="en-US" sz="1350" b="0" kern="1200" dirty="0">
              <a:latin typeface="+mn-lt"/>
              <a:cs typeface="Arial"/>
            </a:rPr>
            <a:t> Internacional de 2025 </a:t>
          </a:r>
          <a:r>
            <a:rPr lang="en-US" sz="1350" b="0" kern="1200" dirty="0" err="1">
              <a:latin typeface="+mn-lt"/>
              <a:cs typeface="Arial"/>
            </a:rPr>
            <a:t>pertenecían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estados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soberanos</a:t>
          </a:r>
          <a:r>
            <a:rPr lang="en-US" sz="1350" b="0" kern="1200" dirty="0">
              <a:latin typeface="+mn-lt"/>
              <a:cs typeface="Arial"/>
            </a:rPr>
            <a:t> de las </a:t>
          </a:r>
          <a:r>
            <a:rPr lang="en-US" sz="1350" b="0" kern="1200" dirty="0" err="1">
              <a:latin typeface="+mn-lt"/>
              <a:cs typeface="Arial"/>
            </a:rPr>
            <a:t>naciones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originarias</a:t>
          </a:r>
          <a:r>
            <a:rPr lang="en-US" sz="1350" b="0" kern="1200" dirty="0">
              <a:latin typeface="+mn-lt"/>
              <a:cs typeface="Arial"/>
            </a:rPr>
            <a:t> (</a:t>
          </a:r>
          <a:r>
            <a:rPr lang="en-US" sz="1350" b="0" kern="1200" dirty="0" err="1">
              <a:latin typeface="+mn-lt"/>
              <a:cs typeface="Arial"/>
            </a:rPr>
            <a:t>primeras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naciones</a:t>
          </a:r>
          <a:r>
            <a:rPr lang="en-US" sz="1350" b="0" kern="1200" dirty="0">
              <a:latin typeface="+mn-lt"/>
              <a:cs typeface="Arial"/>
            </a:rPr>
            <a:t>), lo que </a:t>
          </a:r>
          <a:r>
            <a:rPr lang="en-US" sz="1350" b="0" kern="1200" dirty="0" err="1">
              <a:latin typeface="+mn-lt"/>
              <a:cs typeface="Arial"/>
            </a:rPr>
            <a:t>ayudará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comprender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cantidad</a:t>
          </a:r>
          <a:r>
            <a:rPr lang="en-US" sz="1350" b="0" kern="1200" dirty="0">
              <a:latin typeface="+mn-lt"/>
              <a:cs typeface="Arial"/>
            </a:rPr>
            <a:t> total que </a:t>
          </a:r>
          <a:r>
            <a:rPr lang="en-US" sz="1350" b="0" kern="1200" dirty="0" err="1">
              <a:latin typeface="+mn-lt"/>
              <a:cs typeface="Arial"/>
            </a:rPr>
            <a:t>podríamos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considerar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agregar</a:t>
          </a:r>
          <a:r>
            <a:rPr lang="en-US" sz="1350" b="0" kern="1200" dirty="0">
              <a:latin typeface="+mn-lt"/>
              <a:cs typeface="Arial"/>
            </a:rPr>
            <a:t> a la </a:t>
          </a:r>
          <a:r>
            <a:rPr lang="en-US" sz="1350" b="0" kern="1200" dirty="0" err="1">
              <a:latin typeface="+mn-lt"/>
              <a:cs typeface="Arial"/>
            </a:rPr>
            <a:t>ceremonia</a:t>
          </a:r>
          <a:r>
            <a:rPr lang="en-US" sz="1350" b="0" kern="1200" dirty="0">
              <a:latin typeface="+mn-lt"/>
              <a:cs typeface="Arial"/>
            </a:rPr>
            <a:t> de las </a:t>
          </a:r>
          <a:r>
            <a:rPr lang="en-US" sz="1350" b="0" kern="1200" dirty="0" err="1">
              <a:latin typeface="+mn-lt"/>
              <a:cs typeface="Arial"/>
            </a:rPr>
            <a:t>banderas</a:t>
          </a:r>
          <a:r>
            <a:rPr lang="en-US" sz="1350" b="0" kern="1200" dirty="0">
              <a:latin typeface="+mn-lt"/>
              <a:cs typeface="Arial"/>
            </a:rPr>
            <a:t>. 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espera</a:t>
          </a:r>
          <a:r>
            <a:rPr lang="en-US" sz="1350" b="0" kern="1200" dirty="0">
              <a:latin typeface="+mn-lt"/>
              <a:cs typeface="Arial"/>
            </a:rPr>
            <a:t> que se </a:t>
          </a:r>
          <a:r>
            <a:rPr lang="en-US" sz="1350" b="0" kern="1200" dirty="0" err="1">
              <a:latin typeface="+mn-lt"/>
              <a:cs typeface="Arial"/>
            </a:rPr>
            <a:t>presente</a:t>
          </a:r>
          <a:r>
            <a:rPr lang="en-US" sz="1350" b="0" kern="1200" dirty="0">
              <a:latin typeface="+mn-lt"/>
              <a:cs typeface="Arial"/>
            </a:rPr>
            <a:t> un plan o </a:t>
          </a:r>
          <a:r>
            <a:rPr lang="en-US" sz="1350" b="0" kern="1200" dirty="0" err="1">
              <a:latin typeface="+mn-lt"/>
              <a:cs typeface="Arial"/>
            </a:rPr>
            <a:t>informe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avance</a:t>
          </a:r>
          <a:r>
            <a:rPr lang="en-US" sz="1350" b="0" kern="1200" dirty="0">
              <a:latin typeface="+mn-lt"/>
              <a:cs typeface="Arial"/>
            </a:rPr>
            <a:t> al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Convenciones</a:t>
          </a:r>
          <a:r>
            <a:rPr lang="en-US" sz="1350" b="0" kern="1200" dirty="0">
              <a:latin typeface="+mn-lt"/>
              <a:cs typeface="Arial"/>
            </a:rPr>
            <a:t> Internacionales y </a:t>
          </a:r>
          <a:r>
            <a:rPr lang="en-US" sz="1350" b="0" kern="1200" dirty="0" err="1">
              <a:latin typeface="+mn-lt"/>
              <a:cs typeface="Arial"/>
            </a:rPr>
            <a:t>Foros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Regionales</a:t>
          </a:r>
          <a:r>
            <a:rPr lang="en-US" sz="1350" b="0" kern="1200" dirty="0">
              <a:latin typeface="+mn-lt"/>
              <a:cs typeface="Arial"/>
            </a:rPr>
            <a:t> de la </a:t>
          </a:r>
          <a:r>
            <a:rPr lang="en-US" sz="1350" b="0" kern="1200" dirty="0" err="1">
              <a:latin typeface="+mn-lt"/>
              <a:cs typeface="Arial"/>
            </a:rPr>
            <a:t>conferencia</a:t>
          </a:r>
          <a:r>
            <a:rPr lang="en-US" sz="1350" b="0" kern="1200" dirty="0">
              <a:latin typeface="+mn-lt"/>
              <a:cs typeface="Arial"/>
            </a:rPr>
            <a:t> de 2026.</a:t>
          </a: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50" b="0" kern="1200" dirty="0">
              <a:latin typeface="+mn-lt"/>
              <a:cs typeface="Arial"/>
            </a:rPr>
            <a:t>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debatió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sobre</a:t>
          </a:r>
          <a:r>
            <a:rPr lang="en-US" sz="1350" b="0" kern="1200" dirty="0">
              <a:latin typeface="+mn-lt"/>
              <a:cs typeface="Arial"/>
            </a:rPr>
            <a:t> las </a:t>
          </a:r>
          <a:r>
            <a:rPr lang="en-US" sz="1350" b="0" kern="1200" dirty="0" err="1">
              <a:latin typeface="+mn-lt"/>
              <a:cs typeface="Arial"/>
            </a:rPr>
            <a:t>formas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alentar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interés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foros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regionales</a:t>
          </a:r>
          <a:r>
            <a:rPr lang="en-US" sz="1350" b="0" kern="1200" dirty="0">
              <a:latin typeface="+mn-lt"/>
              <a:cs typeface="Arial"/>
            </a:rPr>
            <a:t> y locales y de </a:t>
          </a:r>
          <a:r>
            <a:rPr lang="en-US" sz="1350" b="0" kern="1200" dirty="0" err="1">
              <a:latin typeface="+mn-lt"/>
              <a:cs typeface="Arial"/>
            </a:rPr>
            <a:t>atraer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quienes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asistan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por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primera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vez</a:t>
          </a:r>
          <a:r>
            <a:rPr lang="en-US" sz="1350" b="0" kern="1200" dirty="0">
              <a:latin typeface="+mn-lt"/>
              <a:cs typeface="Arial"/>
            </a:rPr>
            <a:t>, y </a:t>
          </a:r>
          <a:r>
            <a:rPr lang="en-US" sz="1350" b="0" kern="1200" dirty="0" err="1">
              <a:latin typeface="+mn-lt"/>
              <a:cs typeface="Arial"/>
            </a:rPr>
            <a:t>expresó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su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agradecimiento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por</a:t>
          </a:r>
          <a:r>
            <a:rPr lang="en-US" sz="1350" b="0" kern="1200" dirty="0">
              <a:latin typeface="+mn-lt"/>
              <a:cs typeface="Arial"/>
            </a:rPr>
            <a:t> la </a:t>
          </a:r>
          <a:r>
            <a:rPr lang="en-US" sz="1350" b="0" kern="1200" dirty="0" err="1">
              <a:latin typeface="+mn-lt"/>
              <a:cs typeface="Arial"/>
            </a:rPr>
            <a:t>incorporación</a:t>
          </a:r>
          <a:r>
            <a:rPr lang="en-US" sz="1350" b="0" kern="1200" dirty="0">
              <a:latin typeface="+mn-lt"/>
              <a:cs typeface="Arial"/>
            </a:rPr>
            <a:t> de las </a:t>
          </a:r>
          <a:r>
            <a:rPr lang="en-US" sz="1350" b="0" kern="1200" dirty="0" err="1">
              <a:latin typeface="+mn-lt"/>
              <a:cs typeface="Arial"/>
            </a:rPr>
            <a:t>consideraciones</a:t>
          </a:r>
          <a:r>
            <a:rPr lang="en-US" sz="1350" b="0" kern="1200" dirty="0">
              <a:latin typeface="+mn-lt"/>
              <a:cs typeface="Arial"/>
            </a:rPr>
            <a:t> previas del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. El </a:t>
          </a:r>
          <a:r>
            <a:rPr lang="en-US" sz="1350" b="0" kern="1200" dirty="0" err="1">
              <a:latin typeface="+mn-lt"/>
              <a:cs typeface="Arial"/>
            </a:rPr>
            <a:t>comité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solicitó</a:t>
          </a:r>
          <a:r>
            <a:rPr lang="en-US" sz="1350" b="0" kern="1200" dirty="0">
              <a:latin typeface="+mn-lt"/>
              <a:cs typeface="Arial"/>
            </a:rPr>
            <a:t> que la </a:t>
          </a:r>
          <a:r>
            <a:rPr lang="en-US" sz="1350" b="0" kern="1200" dirty="0" err="1">
              <a:latin typeface="+mn-lt"/>
              <a:cs typeface="Arial"/>
            </a:rPr>
            <a:t>Oficina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Servicios</a:t>
          </a:r>
          <a:r>
            <a:rPr lang="en-US" sz="1350" b="0" kern="1200" dirty="0">
              <a:latin typeface="+mn-lt"/>
              <a:cs typeface="Arial"/>
            </a:rPr>
            <a:t> Generales </a:t>
          </a:r>
          <a:r>
            <a:rPr lang="en-US" sz="1350" b="0" kern="1200" dirty="0" err="1">
              <a:latin typeface="+mn-lt"/>
              <a:cs typeface="Arial"/>
            </a:rPr>
            <a:t>grabe</a:t>
          </a:r>
          <a:r>
            <a:rPr lang="en-US" sz="1350" b="0" kern="1200" dirty="0">
              <a:latin typeface="+mn-lt"/>
              <a:cs typeface="Arial"/>
            </a:rPr>
            <a:t> un </a:t>
          </a:r>
          <a:r>
            <a:rPr lang="en-US" sz="1350" b="0" kern="1200" dirty="0" err="1">
              <a:latin typeface="+mn-lt"/>
              <a:cs typeface="Arial"/>
            </a:rPr>
            <a:t>episodio</a:t>
          </a:r>
          <a:r>
            <a:rPr lang="en-US" sz="1350" b="0" kern="1200" dirty="0">
              <a:latin typeface="+mn-lt"/>
              <a:cs typeface="Arial"/>
            </a:rPr>
            <a:t> de </a:t>
          </a:r>
          <a:r>
            <a:rPr lang="en-US" sz="1350" b="0" kern="1200" dirty="0" err="1">
              <a:latin typeface="+mn-lt"/>
              <a:cs typeface="Arial"/>
            </a:rPr>
            <a:t>pódcast</a:t>
          </a:r>
          <a:r>
            <a:rPr lang="en-US" sz="1350" b="0" kern="1200" dirty="0">
              <a:latin typeface="+mn-lt"/>
              <a:cs typeface="Arial"/>
            </a:rPr>
            <a:t> de la OSG </a:t>
          </a:r>
          <a:r>
            <a:rPr lang="en-US" sz="1350" b="0" kern="1200" dirty="0" err="1">
              <a:latin typeface="+mn-lt"/>
              <a:cs typeface="Arial"/>
            </a:rPr>
            <a:t>en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el</a:t>
          </a:r>
          <a:r>
            <a:rPr lang="en-US" sz="1350" b="0" kern="1200" dirty="0">
              <a:latin typeface="+mn-lt"/>
              <a:cs typeface="Arial"/>
            </a:rPr>
            <a:t> que se </a:t>
          </a:r>
          <a:r>
            <a:rPr lang="en-US" sz="1350" b="0" kern="1200" dirty="0" err="1">
              <a:latin typeface="+mn-lt"/>
              <a:cs typeface="Arial"/>
            </a:rPr>
            <a:t>dé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preponderancia</a:t>
          </a:r>
          <a:r>
            <a:rPr lang="en-US" sz="1350" b="0" kern="1200" dirty="0">
              <a:latin typeface="+mn-lt"/>
              <a:cs typeface="Arial"/>
            </a:rPr>
            <a:t> a </a:t>
          </a:r>
          <a:r>
            <a:rPr lang="en-US" sz="1350" b="0" kern="1200" dirty="0" err="1">
              <a:latin typeface="+mn-lt"/>
              <a:cs typeface="Arial"/>
            </a:rPr>
            <a:t>los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foros</a:t>
          </a:r>
          <a:r>
            <a:rPr lang="en-US" sz="1350" b="0" kern="1200" dirty="0">
              <a:latin typeface="+mn-lt"/>
              <a:cs typeface="Arial"/>
            </a:rPr>
            <a:t> </a:t>
          </a:r>
          <a:r>
            <a:rPr lang="en-US" sz="1350" b="0" kern="1200" dirty="0" err="1">
              <a:latin typeface="+mn-lt"/>
              <a:cs typeface="Arial"/>
            </a:rPr>
            <a:t>regionales</a:t>
          </a:r>
          <a:r>
            <a:rPr lang="en-US" sz="1350" b="0" kern="1200" dirty="0">
              <a:latin typeface="+mn-lt"/>
              <a:cs typeface="Arial"/>
            </a:rPr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600" b="1" kern="1200" dirty="0">
            <a:latin typeface="+mn-lt"/>
            <a:cs typeface="Arial"/>
          </a:endParaRPr>
        </a:p>
      </dsp:txBody>
      <dsp:txXfrm>
        <a:off x="0" y="1696228"/>
        <a:ext cx="7286750" cy="451724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A2B63-8EE9-4A2C-A84C-8D9196A961F7}">
      <dsp:nvSpPr>
        <dsp:cNvPr id="0" name=""/>
        <dsp:cNvSpPr/>
      </dsp:nvSpPr>
      <dsp:spPr>
        <a:xfrm>
          <a:off x="408101" y="767455"/>
          <a:ext cx="935458" cy="93545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6CC47-8054-4771-9796-710D32555D23}">
      <dsp:nvSpPr>
        <dsp:cNvPr id="0" name=""/>
        <dsp:cNvSpPr/>
      </dsp:nvSpPr>
      <dsp:spPr>
        <a:xfrm>
          <a:off x="604547" y="963901"/>
          <a:ext cx="542565" cy="5425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FE468-E3FA-4C11-AFD8-9797526E3D51}">
      <dsp:nvSpPr>
        <dsp:cNvPr id="0" name=""/>
        <dsp:cNvSpPr/>
      </dsp:nvSpPr>
      <dsp:spPr>
        <a:xfrm>
          <a:off x="1544015" y="767455"/>
          <a:ext cx="2205009" cy="9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 </a:t>
          </a:r>
          <a:r>
            <a:rPr lang="en-US" sz="1300" kern="1200" dirty="0" err="1"/>
            <a:t>fotografía</a:t>
          </a:r>
          <a:r>
            <a:rPr lang="en-US" sz="1300" kern="1200" dirty="0"/>
            <a:t> del </a:t>
          </a:r>
          <a:r>
            <a:rPr lang="en-US" sz="1300" kern="1200" dirty="0" err="1"/>
            <a:t>estadio</a:t>
          </a:r>
          <a:r>
            <a:rPr lang="en-US" sz="1300" kern="1200" dirty="0"/>
            <a:t> con </a:t>
          </a:r>
          <a:r>
            <a:rPr lang="en-US" sz="1300" kern="1200" dirty="0" err="1"/>
            <a:t>protección</a:t>
          </a:r>
          <a:r>
            <a:rPr lang="en-US" sz="1300" kern="1200" dirty="0"/>
            <a:t> del </a:t>
          </a:r>
          <a:r>
            <a:rPr lang="en-US" sz="1300" kern="1200" dirty="0" err="1"/>
            <a:t>anonimato</a:t>
          </a:r>
          <a:r>
            <a:rPr lang="en-US" sz="1300" kern="1200" dirty="0"/>
            <a:t> de la </a:t>
          </a:r>
          <a:r>
            <a:rPr lang="en-US" sz="1300" kern="1200" dirty="0" err="1"/>
            <a:t>Convención</a:t>
          </a:r>
          <a:r>
            <a:rPr lang="en-US" sz="1300" kern="1200" dirty="0"/>
            <a:t> Internacional de 2025 </a:t>
          </a:r>
          <a:r>
            <a:rPr lang="en-US" sz="1300" kern="1200" dirty="0" err="1"/>
            <a:t>puede</a:t>
          </a:r>
          <a:r>
            <a:rPr lang="en-US" sz="1300" kern="1200" dirty="0"/>
            <a:t> </a:t>
          </a:r>
          <a:r>
            <a:rPr lang="en-US" sz="1300" kern="1200" dirty="0" err="1"/>
            <a:t>comprarse</a:t>
          </a:r>
          <a:r>
            <a:rPr lang="en-US" sz="1300" kern="1200" dirty="0"/>
            <a:t> </a:t>
          </a:r>
          <a:r>
            <a:rPr lang="en-US" sz="1300" kern="1200" dirty="0" err="1"/>
            <a:t>en</a:t>
          </a:r>
          <a:r>
            <a:rPr lang="en-US" sz="1300" kern="1200" dirty="0"/>
            <a:t> </a:t>
          </a:r>
          <a:r>
            <a:rPr lang="en-US" sz="1300" b="1" kern="1200" dirty="0">
              <a:hlinkClick xmlns:r="http://schemas.openxmlformats.org/officeDocument/2006/relationships" r:id="rId3"/>
            </a:rPr>
            <a:t>faingoldphoto.com/shop/</a:t>
          </a:r>
          <a:r>
            <a:rPr lang="en-US" sz="1300" kern="1200" dirty="0"/>
            <a:t>.</a:t>
          </a:r>
        </a:p>
      </dsp:txBody>
      <dsp:txXfrm>
        <a:off x="1544015" y="767455"/>
        <a:ext cx="2205009" cy="935458"/>
      </dsp:txXfrm>
    </dsp:sp>
    <dsp:sp modelId="{D364A2AA-2C1E-4628-A695-BBE2B3AF422E}">
      <dsp:nvSpPr>
        <dsp:cNvPr id="0" name=""/>
        <dsp:cNvSpPr/>
      </dsp:nvSpPr>
      <dsp:spPr>
        <a:xfrm>
          <a:off x="4133230" y="767455"/>
          <a:ext cx="935458" cy="93545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331C6-3FBB-472D-AFE4-CCB0C324F373}">
      <dsp:nvSpPr>
        <dsp:cNvPr id="0" name=""/>
        <dsp:cNvSpPr/>
      </dsp:nvSpPr>
      <dsp:spPr>
        <a:xfrm>
          <a:off x="4329677" y="963901"/>
          <a:ext cx="542565" cy="54256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C1369-99AD-421C-BD97-90F57D74D68F}">
      <dsp:nvSpPr>
        <dsp:cNvPr id="0" name=""/>
        <dsp:cNvSpPr/>
      </dsp:nvSpPr>
      <dsp:spPr>
        <a:xfrm>
          <a:off x="5269144" y="767455"/>
          <a:ext cx="2205009" cy="9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Puede </a:t>
          </a:r>
          <a:r>
            <a:rPr lang="en-US" sz="1300" kern="1200" dirty="0" err="1"/>
            <a:t>comprar</a:t>
          </a:r>
          <a:r>
            <a:rPr lang="en-US" sz="1300" kern="1200" dirty="0"/>
            <a:t> las </a:t>
          </a:r>
          <a:r>
            <a:rPr lang="en-US" sz="1300" kern="1200" dirty="0" err="1"/>
            <a:t>grabaciones</a:t>
          </a:r>
          <a:r>
            <a:rPr lang="en-US" sz="1300" kern="1200" dirty="0"/>
            <a:t> de audio de la </a:t>
          </a:r>
          <a:r>
            <a:rPr lang="en-US" sz="1300" kern="1200" dirty="0" err="1"/>
            <a:t>convención</a:t>
          </a:r>
          <a:r>
            <a:rPr lang="en-US" sz="1300" kern="1200" dirty="0"/>
            <a:t> </a:t>
          </a:r>
          <a:r>
            <a:rPr lang="en-US" sz="1300" kern="1200" dirty="0" err="1"/>
            <a:t>en</a:t>
          </a:r>
          <a:r>
            <a:rPr lang="en-US" sz="1300" kern="1200" dirty="0"/>
            <a:t> </a:t>
          </a:r>
          <a:r>
            <a:rPr lang="en-US" sz="1300" b="1" kern="1200" dirty="0">
              <a:hlinkClick xmlns:r="http://schemas.openxmlformats.org/officeDocument/2006/relationships" r:id="rId6"/>
            </a:rPr>
            <a:t>2025ic.sclivelearningcenter.com/MVSite/Default.aspx</a:t>
          </a:r>
          <a:endParaRPr lang="en-US" sz="1300" kern="1200" dirty="0"/>
        </a:p>
      </dsp:txBody>
      <dsp:txXfrm>
        <a:off x="5269144" y="767455"/>
        <a:ext cx="2205009" cy="935458"/>
      </dsp:txXfrm>
    </dsp:sp>
    <dsp:sp modelId="{23DED1C6-0369-4282-8622-C62D313E42EC}">
      <dsp:nvSpPr>
        <dsp:cNvPr id="0" name=""/>
        <dsp:cNvSpPr/>
      </dsp:nvSpPr>
      <dsp:spPr>
        <a:xfrm>
          <a:off x="7858360" y="767455"/>
          <a:ext cx="935458" cy="93545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BAC77-0876-440C-9D47-5065116ACDB7}">
      <dsp:nvSpPr>
        <dsp:cNvPr id="0" name=""/>
        <dsp:cNvSpPr/>
      </dsp:nvSpPr>
      <dsp:spPr>
        <a:xfrm>
          <a:off x="8054806" y="963901"/>
          <a:ext cx="542565" cy="5425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4E81C-744B-4AEA-B461-B940280665FE}">
      <dsp:nvSpPr>
        <dsp:cNvPr id="0" name=""/>
        <dsp:cNvSpPr/>
      </dsp:nvSpPr>
      <dsp:spPr>
        <a:xfrm>
          <a:off x="8994274" y="767455"/>
          <a:ext cx="2205009" cy="9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El </a:t>
          </a:r>
          <a:r>
            <a:rPr lang="en-US" sz="1300" kern="1200" dirty="0" err="1"/>
            <a:t>jarro</a:t>
          </a:r>
          <a:r>
            <a:rPr lang="en-US" sz="1300" kern="1200" dirty="0"/>
            <a:t> </a:t>
          </a:r>
          <a:r>
            <a:rPr lang="en-US" sz="1300" kern="1200" dirty="0" err="1"/>
            <a:t>oficial</a:t>
          </a:r>
          <a:r>
            <a:rPr lang="en-US" sz="1300" kern="1200" dirty="0"/>
            <a:t> de la </a:t>
          </a:r>
          <a:r>
            <a:rPr lang="en-US" sz="1300" kern="1200" dirty="0" err="1"/>
            <a:t>Convención</a:t>
          </a:r>
          <a:r>
            <a:rPr lang="en-US" sz="1300" kern="1200" dirty="0"/>
            <a:t> Internacional de 2025 </a:t>
          </a:r>
          <a:r>
            <a:rPr lang="en-US" sz="1300" kern="1200" dirty="0" err="1"/>
            <a:t>puede</a:t>
          </a:r>
          <a:r>
            <a:rPr lang="en-US" sz="1300" kern="1200" dirty="0"/>
            <a:t> </a:t>
          </a:r>
          <a:r>
            <a:rPr lang="en-US" sz="1300" kern="1200" dirty="0" err="1"/>
            <a:t>comprarse</a:t>
          </a:r>
          <a:r>
            <a:rPr lang="en-US" sz="1300" kern="1200" dirty="0"/>
            <a:t> </a:t>
          </a:r>
          <a:r>
            <a:rPr lang="en-US" sz="1300" kern="1200" dirty="0" err="1"/>
            <a:t>enat</a:t>
          </a:r>
          <a:r>
            <a:rPr lang="en-US" sz="1300" kern="1200" dirty="0"/>
            <a:t> </a:t>
          </a:r>
          <a:r>
            <a:rPr lang="en-US" sz="1300" b="1" kern="1200" dirty="0">
              <a:hlinkClick xmlns:r="http://schemas.openxmlformats.org/officeDocument/2006/relationships" r:id="rId9"/>
            </a:rPr>
            <a:t>zazzle.com/2025_ic_commemorative_mug-256341579390769154</a:t>
          </a:r>
          <a:endParaRPr lang="en-US" sz="1300" kern="1200" dirty="0"/>
        </a:p>
      </dsp:txBody>
      <dsp:txXfrm>
        <a:off x="8994274" y="767455"/>
        <a:ext cx="2205009" cy="935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EBFB-B6C0-4518-9E76-B1250D3AEE20}">
      <dsp:nvSpPr>
        <dsp:cNvPr id="0" name=""/>
        <dsp:cNvSpPr/>
      </dsp:nvSpPr>
      <dsp:spPr>
        <a:xfrm rot="8100000">
          <a:off x="2044800" y="187120"/>
          <a:ext cx="2196000" cy="2196000"/>
        </a:xfrm>
        <a:prstGeom prst="teardrop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C3BB2D-F9F1-4489-93C4-A156AC3849E7}">
      <dsp:nvSpPr>
        <dsp:cNvPr id="0" name=""/>
        <dsp:cNvSpPr/>
      </dsp:nvSpPr>
      <dsp:spPr>
        <a:xfrm>
          <a:off x="2512800" y="55488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00CD1A-2D28-4054-8809-838E618A0595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 dirty="0"/>
            <a:t>ESPERA</a:t>
          </a:r>
        </a:p>
      </dsp:txBody>
      <dsp:txXfrm>
        <a:off x="1342800" y="3255669"/>
        <a:ext cx="3600000" cy="720000"/>
      </dsp:txXfrm>
    </dsp:sp>
    <dsp:sp modelId="{F82A6E7C-4234-4816-9EB8-ED399009E25C}">
      <dsp:nvSpPr>
        <dsp:cNvPr id="0" name=""/>
        <dsp:cNvSpPr/>
      </dsp:nvSpPr>
      <dsp:spPr>
        <a:xfrm rot="8100000">
          <a:off x="6277325" y="111446"/>
          <a:ext cx="2196000" cy="2196000"/>
        </a:xfrm>
        <a:prstGeom prst="teardrop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A5F9BB-3E28-4026-A392-7F4C0A3085E2}">
      <dsp:nvSpPr>
        <dsp:cNvPr id="0" name=""/>
        <dsp:cNvSpPr/>
      </dsp:nvSpPr>
      <dsp:spPr>
        <a:xfrm>
          <a:off x="6717474" y="60215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9F61D3-444E-4541-AC4F-326FDA9BEAF3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 dirty="0"/>
            <a:t>CASI</a:t>
          </a:r>
        </a:p>
      </dsp:txBody>
      <dsp:txXfrm>
        <a:off x="5572800" y="3255669"/>
        <a:ext cx="3600000" cy="72000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44167-F9A0-C74C-BBFD-84F1A6C5E0AE}">
      <dsp:nvSpPr>
        <dsp:cNvPr id="0" name=""/>
        <dsp:cNvSpPr/>
      </dsp:nvSpPr>
      <dsp:spPr>
        <a:xfrm>
          <a:off x="1404502" y="1195"/>
          <a:ext cx="2014759" cy="2009655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2C907-37D8-0A45-BAE2-B272F91DAAF6}">
      <dsp:nvSpPr>
        <dsp:cNvPr id="0" name=""/>
        <dsp:cNvSpPr/>
      </dsp:nvSpPr>
      <dsp:spPr>
        <a:xfrm>
          <a:off x="953496" y="2010850"/>
          <a:ext cx="2916771" cy="1082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642"/>
            </a:spcAft>
            <a:buNone/>
          </a:pPr>
          <a:r>
            <a:rPr lang="en-US" sz="1300" kern="1200" dirty="0"/>
            <a:t>El video de las </a:t>
          </a:r>
          <a:r>
            <a:rPr lang="en-US" sz="1300" kern="1200" dirty="0" err="1"/>
            <a:t>tres</a:t>
          </a:r>
          <a:r>
            <a:rPr lang="en-US" sz="1300" kern="1200" dirty="0"/>
            <a:t> </a:t>
          </a:r>
          <a:r>
            <a:rPr lang="en-US" sz="1300" kern="1200" dirty="0" err="1"/>
            <a:t>reuniones</a:t>
          </a:r>
          <a:r>
            <a:rPr lang="en-US" sz="1300" kern="1200" dirty="0"/>
            <a:t> </a:t>
          </a:r>
          <a:r>
            <a:rPr lang="en-US" sz="1300" kern="1200" dirty="0" err="1"/>
            <a:t>generales</a:t>
          </a:r>
          <a:r>
            <a:rPr lang="en-US" sz="1300" kern="1200" dirty="0"/>
            <a:t> de la </a:t>
          </a:r>
          <a:r>
            <a:rPr lang="en-US" sz="1300" kern="1200" dirty="0" err="1"/>
            <a:t>Convención</a:t>
          </a:r>
          <a:r>
            <a:rPr lang="en-US" sz="1300" kern="1200" dirty="0"/>
            <a:t> Internacional de 2025 </a:t>
          </a:r>
          <a:r>
            <a:rPr lang="en-US" sz="1300" kern="1200" dirty="0" err="1"/>
            <a:t>puede</a:t>
          </a:r>
          <a:r>
            <a:rPr lang="en-US" sz="1300" kern="1200" dirty="0"/>
            <a:t> ser </a:t>
          </a:r>
          <a:r>
            <a:rPr lang="en-US" sz="1300" kern="1200" dirty="0" err="1"/>
            <a:t>adquirido</a:t>
          </a:r>
          <a:r>
            <a:rPr lang="en-US" sz="1300" kern="1200" dirty="0"/>
            <a:t> </a:t>
          </a:r>
          <a:r>
            <a:rPr lang="en-US" sz="1300" kern="1200" dirty="0" err="1"/>
            <a:t>aquí</a:t>
          </a:r>
          <a:r>
            <a:rPr lang="en-US" sz="1300" kern="1200" dirty="0"/>
            <a:t>: </a:t>
          </a:r>
          <a:r>
            <a:rPr lang="en-US" sz="1300" b="1" kern="1200" dirty="0">
              <a:solidFill>
                <a:srgbClr val="A532ED"/>
              </a:solidFill>
              <a:hlinkClick xmlns:r="http://schemas.openxmlformats.org/officeDocument/2006/relationships" r:id="rId2"/>
            </a:rPr>
            <a:t>https://onlineliterature.aa.org/Three-Big-Meeting-25</a:t>
          </a:r>
          <a:endParaRPr lang="en-US" sz="1300" kern="1200" dirty="0"/>
        </a:p>
      </dsp:txBody>
      <dsp:txXfrm>
        <a:off x="953496" y="2010850"/>
        <a:ext cx="2916771" cy="1082122"/>
      </dsp:txXfrm>
    </dsp:sp>
    <dsp:sp modelId="{B4B5418D-FA74-D149-B012-186AB69BBF61}">
      <dsp:nvSpPr>
        <dsp:cNvPr id="0" name=""/>
        <dsp:cNvSpPr/>
      </dsp:nvSpPr>
      <dsp:spPr>
        <a:xfrm>
          <a:off x="4751123" y="20327"/>
          <a:ext cx="2014759" cy="2009655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DEEAF-714F-B346-9FAB-0268C602FB58}">
      <dsp:nvSpPr>
        <dsp:cNvPr id="0" name=""/>
        <dsp:cNvSpPr/>
      </dsp:nvSpPr>
      <dsp:spPr>
        <a:xfrm>
          <a:off x="4162067" y="2010850"/>
          <a:ext cx="2916771" cy="1082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tx1"/>
              </a:solidFill>
            </a:rPr>
            <a:t>Nuevo </a:t>
          </a:r>
          <a:r>
            <a:rPr lang="en-US" sz="1300" b="0" kern="1200" dirty="0" err="1">
              <a:solidFill>
                <a:schemeClr val="tx1"/>
              </a:solidFill>
            </a:rPr>
            <a:t>libro</a:t>
          </a:r>
          <a:r>
            <a:rPr lang="en-US" sz="1300" b="0" kern="1200" dirty="0">
              <a:solidFill>
                <a:schemeClr val="tx1"/>
              </a:solidFill>
            </a:rPr>
            <a:t> de </a:t>
          </a:r>
          <a:r>
            <a:rPr lang="en-US" sz="1300" b="0" kern="1200" dirty="0" err="1">
              <a:solidFill>
                <a:schemeClr val="tx1"/>
              </a:solidFill>
            </a:rPr>
            <a:t>recuerdos</a:t>
          </a:r>
          <a:r>
            <a:rPr lang="en-US" sz="1300" b="0" kern="1200" dirty="0">
              <a:solidFill>
                <a:schemeClr val="tx1"/>
              </a:solidFill>
            </a:rPr>
            <a:t> disponible </a:t>
          </a:r>
          <a:r>
            <a:rPr lang="en-US" sz="1300" b="0" kern="1200" dirty="0" err="1">
              <a:solidFill>
                <a:schemeClr val="tx1"/>
              </a:solidFill>
            </a:rPr>
            <a:t>en</a:t>
          </a:r>
          <a:r>
            <a:rPr lang="en-US" sz="1300" b="0" kern="1200" dirty="0">
              <a:solidFill>
                <a:schemeClr val="tx1"/>
              </a:solidFill>
            </a:rPr>
            <a:t> </a:t>
          </a:r>
          <a:r>
            <a:rPr lang="en-US" sz="1300" b="0" kern="1200" dirty="0" err="1">
              <a:solidFill>
                <a:schemeClr val="tx1"/>
              </a:solidFill>
            </a:rPr>
            <a:t>aa.org</a:t>
          </a:r>
          <a:r>
            <a:rPr lang="en-US" sz="1300" b="0" kern="1200" dirty="0">
              <a:solidFill>
                <a:schemeClr val="tx1"/>
              </a:solidFill>
            </a:rPr>
            <a:t> </a:t>
          </a:r>
          <a:r>
            <a:rPr lang="en-US" sz="1300" b="0" kern="1200" dirty="0" err="1">
              <a:solidFill>
                <a:schemeClr val="tx1"/>
              </a:solidFill>
            </a:rPr>
            <a:t>en</a:t>
          </a:r>
          <a:r>
            <a:rPr lang="en-US" sz="1300" b="0" kern="1200" dirty="0">
              <a:solidFill>
                <a:schemeClr val="tx1"/>
              </a:solidFill>
            </a:rPr>
            <a:t> </a:t>
          </a:r>
          <a:r>
            <a:rPr lang="en-US" sz="1300" b="0" kern="1200" dirty="0" err="1">
              <a:solidFill>
                <a:schemeClr val="tx1"/>
              </a:solidFill>
            </a:rPr>
            <a:t>línea</a:t>
          </a:r>
          <a:r>
            <a:rPr lang="en-US" sz="1300" b="0" kern="1200" dirty="0">
              <a:solidFill>
                <a:schemeClr val="tx1"/>
              </a:solidFill>
            </a:rPr>
            <a:t>: </a:t>
          </a:r>
          <a:r>
            <a:rPr lang="en-US" sz="1300" b="1" kern="1200" dirty="0">
              <a:solidFill>
                <a:schemeClr val="accent5"/>
              </a:solidFill>
              <a:hlinkClick xmlns:r="http://schemas.openxmlformats.org/officeDocument/2006/relationships" r:id="rId4"/>
            </a:rPr>
            <a:t>https://onlineliterature.aa.org/A-Book-of-fellowship</a:t>
          </a:r>
          <a:endParaRPr lang="en-US" sz="1300" kern="1200" dirty="0"/>
        </a:p>
      </dsp:txBody>
      <dsp:txXfrm>
        <a:off x="4162067" y="2010850"/>
        <a:ext cx="2916771" cy="108212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6C9C-CF91-8442-8EAA-E04BEB5F442A}">
      <dsp:nvSpPr>
        <dsp:cNvPr id="0" name=""/>
        <dsp:cNvSpPr/>
      </dsp:nvSpPr>
      <dsp:spPr>
        <a:xfrm>
          <a:off x="0" y="101767"/>
          <a:ext cx="7507224" cy="745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Acción</a:t>
          </a:r>
          <a:r>
            <a:rPr lang="en-US" sz="1900" b="1" kern="1200" dirty="0"/>
            <a:t> </a:t>
          </a:r>
          <a:r>
            <a:rPr lang="en-US" sz="1900" b="1" kern="1200" dirty="0" err="1"/>
            <a:t>plenaria</a:t>
          </a:r>
          <a:r>
            <a:rPr lang="en-US" sz="1900" b="1" kern="1200" dirty="0"/>
            <a:t> n.° 1:</a:t>
          </a:r>
        </a:p>
      </dsp:txBody>
      <dsp:txXfrm>
        <a:off x="36393" y="138160"/>
        <a:ext cx="7434438" cy="672735"/>
      </dsp:txXfrm>
    </dsp:sp>
    <dsp:sp modelId="{32FD11B5-E0B0-6849-BAEE-766B0254554C}">
      <dsp:nvSpPr>
        <dsp:cNvPr id="0" name=""/>
        <dsp:cNvSpPr/>
      </dsp:nvSpPr>
      <dsp:spPr>
        <a:xfrm>
          <a:off x="0" y="847288"/>
          <a:ext cx="7507224" cy="322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5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0" kern="1200" dirty="0">
              <a:latin typeface="+mn-lt"/>
              <a:cs typeface="Arial"/>
            </a:rPr>
            <a:t>Se </a:t>
          </a:r>
          <a:r>
            <a:rPr lang="en-US" sz="1400" b="0" u="sng" kern="1200" dirty="0" err="1">
              <a:latin typeface="+mn-lt"/>
              <a:cs typeface="Arial"/>
            </a:rPr>
            <a:t>recomendó</a:t>
          </a:r>
          <a:r>
            <a:rPr lang="en-US" sz="1400" b="0" kern="1200" dirty="0">
              <a:latin typeface="+mn-lt"/>
              <a:cs typeface="Arial"/>
            </a:rPr>
            <a:t> que:</a:t>
          </a:r>
          <a:endParaRPr lang="en-US" sz="1400" b="0" kern="1200" dirty="0">
            <a:solidFill>
              <a:srgbClr val="FF0000"/>
            </a:solidFill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0" kern="1200" dirty="0">
              <a:latin typeface="+mn-lt"/>
              <a:cs typeface="Arial"/>
            </a:rPr>
            <a:t>La 75.a </a:t>
          </a:r>
          <a:r>
            <a:rPr lang="en-US" sz="1400" b="0" kern="1200" dirty="0" err="1">
              <a:latin typeface="+mn-lt"/>
              <a:cs typeface="Arial"/>
            </a:rPr>
            <a:t>Conferencia</a:t>
          </a:r>
          <a:r>
            <a:rPr lang="en-US" sz="1400" b="0" kern="1200" dirty="0">
              <a:latin typeface="+mn-lt"/>
              <a:cs typeface="Arial"/>
            </a:rPr>
            <a:t> de </a:t>
          </a:r>
          <a:r>
            <a:rPr lang="en-US" sz="1400" b="0" kern="1200" dirty="0" err="1">
              <a:latin typeface="+mn-lt"/>
              <a:cs typeface="Arial"/>
            </a:rPr>
            <a:t>Servicios</a:t>
          </a:r>
          <a:r>
            <a:rPr lang="en-US" sz="1400" b="0" kern="1200" dirty="0">
              <a:latin typeface="+mn-lt"/>
              <a:cs typeface="Arial"/>
            </a:rPr>
            <a:t> Generales </a:t>
          </a:r>
          <a:r>
            <a:rPr lang="en-US" sz="1400" b="0" kern="1200" dirty="0" err="1">
              <a:latin typeface="+mn-lt"/>
              <a:cs typeface="Arial"/>
            </a:rPr>
            <a:t>emite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una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censura</a:t>
          </a:r>
          <a:r>
            <a:rPr lang="en-US" sz="1400" b="0" kern="1200" dirty="0">
              <a:latin typeface="+mn-lt"/>
              <a:cs typeface="Arial"/>
            </a:rPr>
            <a:t>, </a:t>
          </a:r>
          <a:r>
            <a:rPr lang="en-US" sz="1400" b="0" kern="1200" dirty="0" err="1">
              <a:latin typeface="+mn-lt"/>
              <a:cs typeface="Arial"/>
            </a:rPr>
            <a:t>expresando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su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desaprobación</a:t>
          </a:r>
          <a:r>
            <a:rPr lang="en-US" sz="1400" b="0" kern="1200" dirty="0">
              <a:latin typeface="+mn-lt"/>
              <a:cs typeface="Arial"/>
            </a:rPr>
            <a:t> formal de </a:t>
          </a:r>
          <a:r>
            <a:rPr lang="en-US" sz="1400" b="0" kern="1200" dirty="0" err="1">
              <a:latin typeface="+mn-lt"/>
              <a:cs typeface="Arial"/>
            </a:rPr>
            <a:t>los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comportamientos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pasados</a:t>
          </a:r>
          <a:r>
            <a:rPr lang="en-US" sz="1400" b="0" kern="1200" dirty="0">
              <a:latin typeface="+mn-lt"/>
              <a:cs typeface="Arial"/>
            </a:rPr>
            <a:t> de la Junta de </a:t>
          </a:r>
          <a:r>
            <a:rPr lang="en-US" sz="1400" b="0" kern="1200" dirty="0" err="1">
              <a:latin typeface="+mn-lt"/>
              <a:cs typeface="Arial"/>
            </a:rPr>
            <a:t>Servicios</a:t>
          </a:r>
          <a:r>
            <a:rPr lang="en-US" sz="1400" b="0" kern="1200" dirty="0">
              <a:latin typeface="+mn-lt"/>
              <a:cs typeface="Arial"/>
            </a:rPr>
            <a:t> Generales, </a:t>
          </a:r>
          <a:r>
            <a:rPr lang="en-US" sz="1400" b="0" kern="1200" dirty="0" err="1">
              <a:latin typeface="+mn-lt"/>
              <a:cs typeface="Arial"/>
            </a:rPr>
            <a:t>por</a:t>
          </a:r>
          <a:r>
            <a:rPr lang="en-US" sz="1400" b="0" kern="1200" dirty="0">
              <a:latin typeface="+mn-lt"/>
              <a:cs typeface="Arial"/>
            </a:rPr>
            <a:t> las </a:t>
          </a:r>
          <a:r>
            <a:rPr lang="en-US" sz="1400" b="0" kern="1200" dirty="0" err="1">
              <a:latin typeface="+mn-lt"/>
              <a:cs typeface="Arial"/>
            </a:rPr>
            <a:t>siguientes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razones</a:t>
          </a:r>
          <a:r>
            <a:rPr lang="en-US" sz="1400" b="0" kern="1200" dirty="0">
              <a:latin typeface="+mn-lt"/>
              <a:cs typeface="Arial"/>
            </a:rPr>
            <a:t>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>
              <a:latin typeface="+mn-lt"/>
              <a:cs typeface="Arial"/>
            </a:rPr>
            <a:t>  </a:t>
          </a:r>
          <a:r>
            <a:rPr lang="en-US" sz="1300" b="0" kern="1200" dirty="0" err="1">
              <a:latin typeface="+mn-lt"/>
              <a:cs typeface="Arial"/>
            </a:rPr>
            <a:t>Contribuir</a:t>
          </a:r>
          <a:r>
            <a:rPr lang="en-US" sz="1300" b="0" kern="1200" dirty="0">
              <a:latin typeface="+mn-lt"/>
              <a:cs typeface="Arial"/>
            </a:rPr>
            <a:t> a un </a:t>
          </a:r>
          <a:r>
            <a:rPr lang="en-US" sz="1300" b="0" kern="1200" dirty="0" err="1">
              <a:latin typeface="+mn-lt"/>
              <a:cs typeface="Arial"/>
            </a:rPr>
            <a:t>entorno</a:t>
          </a:r>
          <a:r>
            <a:rPr lang="en-US" sz="1300" b="0" kern="1200" dirty="0">
              <a:latin typeface="+mn-lt"/>
              <a:cs typeface="Arial"/>
            </a:rPr>
            <a:t> que </a:t>
          </a:r>
          <a:r>
            <a:rPr lang="en-US" sz="1300" b="0" kern="1200" dirty="0" err="1">
              <a:latin typeface="+mn-lt"/>
              <a:cs typeface="Arial"/>
            </a:rPr>
            <a:t>llevó</a:t>
          </a:r>
          <a:r>
            <a:rPr lang="en-US" sz="1300" b="0" kern="1200" dirty="0">
              <a:latin typeface="+mn-lt"/>
              <a:cs typeface="Arial"/>
            </a:rPr>
            <a:t> a que </a:t>
          </a:r>
          <a:r>
            <a:rPr lang="en-US" sz="1300" b="0" kern="1200" dirty="0" err="1">
              <a:latin typeface="+mn-lt"/>
              <a:cs typeface="Arial"/>
            </a:rPr>
            <a:t>miembros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experimentados</a:t>
          </a:r>
          <a:r>
            <a:rPr lang="en-US" sz="1300" b="0" kern="1200" dirty="0">
              <a:latin typeface="+mn-lt"/>
              <a:cs typeface="Arial"/>
            </a:rPr>
            <a:t> y </a:t>
          </a:r>
          <a:r>
            <a:rPr lang="en-US" sz="1300" b="0" kern="1200" dirty="0" err="1">
              <a:latin typeface="+mn-lt"/>
              <a:cs typeface="Arial"/>
            </a:rPr>
            <a:t>confiables</a:t>
          </a:r>
          <a:r>
            <a:rPr lang="en-US" sz="1300" b="0" kern="1200" dirty="0">
              <a:latin typeface="+mn-lt"/>
              <a:cs typeface="Arial"/>
            </a:rPr>
            <a:t> de la junta </a:t>
          </a:r>
          <a:r>
            <a:rPr lang="en-US" sz="1300" b="0" kern="1200" dirty="0" err="1">
              <a:latin typeface="+mn-lt"/>
              <a:cs typeface="Arial"/>
            </a:rPr>
            <a:t>renuncien</a:t>
          </a:r>
          <a:r>
            <a:rPr lang="en-US" sz="1300" b="0" kern="1200" dirty="0">
              <a:latin typeface="+mn-lt"/>
              <a:cs typeface="Arial"/>
            </a:rPr>
            <a:t>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00" b="0" kern="1200" dirty="0">
              <a:latin typeface="+mn-lt"/>
              <a:cs typeface="Arial"/>
            </a:rPr>
            <a:t>  Comunicaciones </a:t>
          </a:r>
          <a:r>
            <a:rPr lang="en-US" sz="1300" b="0" kern="1200" dirty="0" err="1">
              <a:latin typeface="+mn-lt"/>
              <a:cs typeface="Arial"/>
            </a:rPr>
            <a:t>ineficaces</a:t>
          </a:r>
          <a:r>
            <a:rPr lang="en-US" sz="1300" b="0" kern="1200" dirty="0">
              <a:latin typeface="+mn-lt"/>
              <a:cs typeface="Arial"/>
            </a:rPr>
            <a:t>, </a:t>
          </a:r>
          <a:r>
            <a:rPr lang="en-US" sz="1300" b="0" kern="1200" dirty="0" err="1">
              <a:latin typeface="+mn-lt"/>
              <a:cs typeface="Arial"/>
            </a:rPr>
            <a:t>carentes</a:t>
          </a:r>
          <a:r>
            <a:rPr lang="en-US" sz="1300" b="0" kern="1200" dirty="0">
              <a:latin typeface="+mn-lt"/>
              <a:cs typeface="Arial"/>
            </a:rPr>
            <a:t> de </a:t>
          </a:r>
          <a:r>
            <a:rPr lang="en-US" sz="1300" b="0" kern="1200" dirty="0" err="1">
              <a:latin typeface="+mn-lt"/>
              <a:cs typeface="Arial"/>
            </a:rPr>
            <a:t>uniformidad</a:t>
          </a:r>
          <a:r>
            <a:rPr lang="en-US" sz="1300" b="0" kern="1200" dirty="0">
              <a:latin typeface="+mn-lt"/>
              <a:cs typeface="Arial"/>
            </a:rPr>
            <a:t> y </a:t>
          </a:r>
          <a:r>
            <a:rPr lang="en-US" sz="1300" b="0" kern="1200" dirty="0" err="1">
              <a:latin typeface="+mn-lt"/>
              <a:cs typeface="Arial"/>
            </a:rPr>
            <a:t>transparencia</a:t>
          </a:r>
          <a:r>
            <a:rPr lang="en-US" sz="1300" b="0" kern="1200" dirty="0">
              <a:latin typeface="+mn-lt"/>
              <a:cs typeface="Arial"/>
            </a:rPr>
            <a:t>, a la </a:t>
          </a:r>
          <a:r>
            <a:rPr lang="en-US" sz="1300" b="0" kern="1200" dirty="0" err="1">
              <a:latin typeface="+mn-lt"/>
              <a:cs typeface="Arial"/>
            </a:rPr>
            <a:t>conferencia</a:t>
          </a:r>
          <a:r>
            <a:rPr lang="en-US" sz="1300" b="0" kern="1200" dirty="0">
              <a:latin typeface="+mn-lt"/>
              <a:cs typeface="Arial"/>
            </a:rPr>
            <a:t>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00" b="0" kern="1200" dirty="0">
              <a:latin typeface="+mn-lt"/>
              <a:cs typeface="Arial"/>
            </a:rPr>
            <a:t>  </a:t>
          </a:r>
          <a:r>
            <a:rPr lang="en-US" sz="1300" b="0" kern="1200" dirty="0" err="1">
              <a:latin typeface="+mn-lt"/>
              <a:cs typeface="Arial"/>
            </a:rPr>
            <a:t>Comportamiento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inaceptable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por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parte</a:t>
          </a:r>
          <a:r>
            <a:rPr lang="en-US" sz="1300" b="0" kern="1200" dirty="0">
              <a:latin typeface="+mn-lt"/>
              <a:cs typeface="Arial"/>
            </a:rPr>
            <a:t> de </a:t>
          </a:r>
          <a:r>
            <a:rPr lang="en-US" sz="1300" b="0" kern="1200" dirty="0" err="1">
              <a:latin typeface="+mn-lt"/>
              <a:cs typeface="Arial"/>
            </a:rPr>
            <a:t>custodios</a:t>
          </a:r>
          <a:r>
            <a:rPr lang="en-US" sz="1300" b="0" kern="1200" dirty="0">
              <a:latin typeface="+mn-lt"/>
              <a:cs typeface="Arial"/>
            </a:rPr>
            <a:t>, lo que </a:t>
          </a:r>
          <a:r>
            <a:rPr lang="en-US" sz="1300" b="0" kern="1200" dirty="0" err="1">
              <a:latin typeface="+mn-lt"/>
              <a:cs typeface="Arial"/>
            </a:rPr>
            <a:t>incluye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acoso</a:t>
          </a:r>
          <a:r>
            <a:rPr lang="en-US" sz="1300" b="0" kern="1200" dirty="0">
              <a:latin typeface="+mn-lt"/>
              <a:cs typeface="Arial"/>
            </a:rPr>
            <a:t>, </a:t>
          </a:r>
          <a:r>
            <a:rPr lang="en-US" sz="1300" b="0" kern="1200" dirty="0" err="1">
              <a:latin typeface="+mn-lt"/>
              <a:cs typeface="Arial"/>
            </a:rPr>
            <a:t>intimidación</a:t>
          </a:r>
          <a:r>
            <a:rPr lang="en-US" sz="1300" b="0" kern="1200" dirty="0">
              <a:latin typeface="+mn-lt"/>
              <a:cs typeface="Arial"/>
            </a:rPr>
            <a:t> y bullying;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00" b="0" kern="1200" dirty="0">
              <a:latin typeface="+mn-lt"/>
              <a:cs typeface="Arial"/>
            </a:rPr>
            <a:t>Minar la </a:t>
          </a:r>
          <a:r>
            <a:rPr lang="en-US" sz="1300" b="0" kern="1200" dirty="0" err="1">
              <a:latin typeface="+mn-lt"/>
              <a:cs typeface="Arial"/>
            </a:rPr>
            <a:t>solidez</a:t>
          </a:r>
          <a:r>
            <a:rPr lang="en-US" sz="1300" b="0" kern="1200" dirty="0">
              <a:latin typeface="+mn-lt"/>
              <a:cs typeface="Arial"/>
            </a:rPr>
            <a:t> de </a:t>
          </a:r>
          <a:r>
            <a:rPr lang="en-US" sz="1300" b="0" kern="1200" dirty="0" err="1">
              <a:latin typeface="+mn-lt"/>
              <a:cs typeface="Arial"/>
            </a:rPr>
            <a:t>nuestro</a:t>
          </a:r>
          <a:r>
            <a:rPr lang="en-US" sz="1300" b="0" kern="1200" dirty="0">
              <a:latin typeface="+mn-lt"/>
              <a:cs typeface="Arial"/>
            </a:rPr>
            <a:t> «</a:t>
          </a:r>
          <a:r>
            <a:rPr lang="en-US" sz="1300" b="0" kern="1200" dirty="0" err="1">
              <a:latin typeface="+mn-lt"/>
              <a:cs typeface="Arial"/>
            </a:rPr>
            <a:t>apretón</a:t>
          </a:r>
          <a:r>
            <a:rPr lang="en-US" sz="1300" b="0" kern="1200" dirty="0">
              <a:latin typeface="+mn-lt"/>
              <a:cs typeface="Arial"/>
            </a:rPr>
            <a:t> de manos </a:t>
          </a:r>
          <a:r>
            <a:rPr lang="en-US" sz="1300" b="0" kern="1200" dirty="0" err="1">
              <a:latin typeface="+mn-lt"/>
              <a:cs typeface="Arial"/>
            </a:rPr>
            <a:t>espiritual</a:t>
          </a:r>
          <a:r>
            <a:rPr lang="en-US" sz="1300" b="0" kern="1200" dirty="0">
              <a:latin typeface="+mn-lt"/>
              <a:cs typeface="Arial"/>
            </a:rPr>
            <a:t>» —</a:t>
          </a:r>
          <a:r>
            <a:rPr lang="en-US" sz="1300" b="0" kern="1200" dirty="0" err="1">
              <a:latin typeface="+mn-lt"/>
              <a:cs typeface="Arial"/>
            </a:rPr>
            <a:t>según</a:t>
          </a:r>
          <a:r>
            <a:rPr lang="en-US" sz="1300" b="0" kern="1200" dirty="0">
              <a:latin typeface="+mn-lt"/>
              <a:cs typeface="Arial"/>
            </a:rPr>
            <a:t> se describe </a:t>
          </a:r>
          <a:r>
            <a:rPr lang="en-US" sz="1300" b="0" kern="1200" dirty="0" err="1">
              <a:latin typeface="+mn-lt"/>
              <a:cs typeface="Arial"/>
            </a:rPr>
            <a:t>en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el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Concepto</a:t>
          </a:r>
          <a:r>
            <a:rPr lang="en-US" sz="1300" b="0" kern="1200" dirty="0">
              <a:latin typeface="+mn-lt"/>
              <a:cs typeface="Arial"/>
            </a:rPr>
            <a:t> VI— </a:t>
          </a:r>
          <a:r>
            <a:rPr lang="en-US" sz="1300" b="0" kern="1200" dirty="0" err="1">
              <a:latin typeface="+mn-lt"/>
              <a:cs typeface="Arial"/>
            </a:rPr>
            <a:t>por</a:t>
          </a:r>
          <a:r>
            <a:rPr lang="en-US" sz="1300" b="0" kern="1200" dirty="0">
              <a:latin typeface="+mn-lt"/>
              <a:cs typeface="Arial"/>
            </a:rPr>
            <a:t> no </a:t>
          </a:r>
          <a:r>
            <a:rPr lang="en-US" sz="1300" b="0" kern="1200" dirty="0" err="1">
              <a:latin typeface="+mn-lt"/>
              <a:cs typeface="Arial"/>
            </a:rPr>
            <a:t>cumplir</a:t>
          </a:r>
          <a:r>
            <a:rPr lang="en-US" sz="1300" b="0" kern="1200" dirty="0">
              <a:latin typeface="+mn-lt"/>
              <a:cs typeface="Arial"/>
            </a:rPr>
            <a:t> con </a:t>
          </a:r>
          <a:r>
            <a:rPr lang="en-US" sz="1300" b="0" kern="1200" dirty="0" err="1">
              <a:latin typeface="+mn-lt"/>
              <a:cs typeface="Arial"/>
            </a:rPr>
            <a:t>una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acción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recomendable</a:t>
          </a:r>
          <a:r>
            <a:rPr lang="en-US" sz="1300" b="0" kern="1200" dirty="0">
              <a:latin typeface="+mn-lt"/>
              <a:cs typeface="Arial"/>
            </a:rPr>
            <a:t> de la </a:t>
          </a:r>
          <a:r>
            <a:rPr lang="en-US" sz="1300" b="0" kern="1200" dirty="0" err="1">
              <a:latin typeface="+mn-lt"/>
              <a:cs typeface="Arial"/>
            </a:rPr>
            <a:t>conferencia</a:t>
          </a:r>
          <a:r>
            <a:rPr lang="en-US" sz="1300" b="0" kern="1200" dirty="0">
              <a:latin typeface="+mn-lt"/>
              <a:cs typeface="Arial"/>
            </a:rPr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1400" b="0" kern="1200" dirty="0">
              <a:latin typeface="+mn-lt"/>
              <a:cs typeface="Arial"/>
            </a:rPr>
            <a:t>Por </a:t>
          </a:r>
          <a:r>
            <a:rPr lang="en-US" sz="1400" b="0" kern="1200" dirty="0" err="1">
              <a:latin typeface="+mn-lt"/>
              <a:cs typeface="Arial"/>
            </a:rPr>
            <a:t>ende</a:t>
          </a:r>
          <a:r>
            <a:rPr lang="en-US" sz="1400" b="0" kern="1200" dirty="0">
              <a:latin typeface="+mn-lt"/>
              <a:cs typeface="Arial"/>
            </a:rPr>
            <a:t>, la </a:t>
          </a:r>
          <a:r>
            <a:rPr lang="en-US" sz="1400" b="0" kern="1200" dirty="0" err="1">
              <a:latin typeface="+mn-lt"/>
              <a:cs typeface="Arial"/>
            </a:rPr>
            <a:t>conferencia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emite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enérgicamente</a:t>
          </a:r>
          <a:r>
            <a:rPr lang="en-US" sz="1400" b="0" kern="1200" dirty="0">
              <a:latin typeface="+mn-lt"/>
              <a:cs typeface="Arial"/>
            </a:rPr>
            <a:t> las </a:t>
          </a:r>
          <a:r>
            <a:rPr lang="en-US" sz="1400" b="0" kern="1200" dirty="0" err="1">
              <a:latin typeface="+mn-lt"/>
              <a:cs typeface="Arial"/>
            </a:rPr>
            <a:t>siguientes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instrucciones</a:t>
          </a:r>
          <a:r>
            <a:rPr lang="en-US" sz="1400" b="0" kern="1200" dirty="0">
              <a:latin typeface="+mn-lt"/>
              <a:cs typeface="Arial"/>
            </a:rPr>
            <a:t> a la Junta de </a:t>
          </a:r>
          <a:r>
            <a:rPr lang="en-US" sz="1400" b="0" kern="1200" dirty="0" err="1">
              <a:latin typeface="+mn-lt"/>
              <a:cs typeface="Arial"/>
            </a:rPr>
            <a:t>Servicios</a:t>
          </a:r>
          <a:r>
            <a:rPr lang="en-US" sz="1400" b="0" kern="1200" dirty="0">
              <a:latin typeface="+mn-lt"/>
              <a:cs typeface="Arial"/>
            </a:rPr>
            <a:t> Generales: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b="0" kern="1200" dirty="0">
              <a:latin typeface="+mn-lt"/>
              <a:cs typeface="Arial"/>
            </a:rPr>
            <a:t>  </a:t>
          </a:r>
          <a:r>
            <a:rPr lang="en-US" sz="1300" b="0" kern="1200" dirty="0">
              <a:latin typeface="+mn-lt"/>
              <a:cs typeface="Arial"/>
            </a:rPr>
            <a:t>Que </a:t>
          </a:r>
          <a:r>
            <a:rPr lang="en-US" sz="1300" b="0" kern="1200" dirty="0" err="1">
              <a:latin typeface="+mn-lt"/>
              <a:cs typeface="Arial"/>
            </a:rPr>
            <a:t>continúe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llevando</a:t>
          </a:r>
          <a:r>
            <a:rPr lang="en-US" sz="1300" b="0" kern="1200" dirty="0">
              <a:latin typeface="+mn-lt"/>
              <a:cs typeface="Arial"/>
            </a:rPr>
            <a:t> a </a:t>
          </a:r>
          <a:r>
            <a:rPr lang="en-US" sz="1300" b="0" kern="1200" dirty="0" err="1">
              <a:latin typeface="+mn-lt"/>
              <a:cs typeface="Arial"/>
            </a:rPr>
            <a:t>cabo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su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inventario</a:t>
          </a:r>
          <a:r>
            <a:rPr lang="en-US" sz="1300" b="0" kern="1200" dirty="0">
              <a:latin typeface="+mn-lt"/>
              <a:cs typeface="Arial"/>
            </a:rPr>
            <a:t>, </a:t>
          </a:r>
          <a:r>
            <a:rPr lang="en-US" sz="1300" b="0" kern="1200" dirty="0" err="1">
              <a:latin typeface="+mn-lt"/>
              <a:cs typeface="Arial"/>
            </a:rPr>
            <a:t>concentrándose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específicamente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en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mejorar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su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respuesta</a:t>
          </a:r>
          <a:r>
            <a:rPr lang="en-US" sz="1300" b="0" kern="1200" dirty="0">
              <a:latin typeface="+mn-lt"/>
              <a:cs typeface="Arial"/>
            </a:rPr>
            <a:t> y </a:t>
          </a:r>
          <a:r>
            <a:rPr lang="en-US" sz="1300" b="0" kern="1200" dirty="0" err="1">
              <a:latin typeface="+mn-lt"/>
              <a:cs typeface="Arial"/>
            </a:rPr>
            <a:t>responsabilidad</a:t>
          </a:r>
          <a:r>
            <a:rPr lang="en-US" sz="1300" b="0" kern="1200" dirty="0">
              <a:latin typeface="+mn-lt"/>
              <a:cs typeface="Arial"/>
            </a:rPr>
            <a:t> ante la </a:t>
          </a:r>
          <a:r>
            <a:rPr lang="en-US" sz="1300" b="0" kern="1200" dirty="0" err="1">
              <a:latin typeface="+mn-lt"/>
              <a:cs typeface="Arial"/>
            </a:rPr>
            <a:t>conferencia</a:t>
          </a:r>
          <a:r>
            <a:rPr lang="en-US" sz="1300" b="0" kern="1200" dirty="0">
              <a:latin typeface="+mn-lt"/>
              <a:cs typeface="Arial"/>
            </a:rPr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300" b="0" kern="1200" dirty="0">
              <a:latin typeface="+mn-lt"/>
              <a:cs typeface="Arial"/>
            </a:rPr>
            <a:t>  Que </a:t>
          </a:r>
          <a:r>
            <a:rPr lang="en-US" sz="1300" b="0" kern="1200" dirty="0" err="1">
              <a:latin typeface="+mn-lt"/>
              <a:cs typeface="Arial"/>
            </a:rPr>
            <a:t>informe</a:t>
          </a:r>
          <a:r>
            <a:rPr lang="en-US" sz="1300" b="0" kern="1200" dirty="0">
              <a:latin typeface="+mn-lt"/>
              <a:cs typeface="Arial"/>
            </a:rPr>
            <a:t> a la </a:t>
          </a:r>
          <a:r>
            <a:rPr lang="en-US" sz="1300" b="0" kern="1200" dirty="0" err="1">
              <a:latin typeface="+mn-lt"/>
              <a:cs typeface="Arial"/>
            </a:rPr>
            <a:t>conferencia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los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hallazgos</a:t>
          </a:r>
          <a:r>
            <a:rPr lang="en-US" sz="1300" b="0" kern="1200" dirty="0">
              <a:latin typeface="+mn-lt"/>
              <a:cs typeface="Arial"/>
            </a:rPr>
            <a:t> del </a:t>
          </a:r>
          <a:r>
            <a:rPr lang="en-US" sz="1300" b="0" kern="1200" dirty="0" err="1">
              <a:latin typeface="+mn-lt"/>
              <a:cs typeface="Arial"/>
            </a:rPr>
            <a:t>inventario</a:t>
          </a:r>
          <a:r>
            <a:rPr lang="en-US" sz="1300" b="0" kern="1200" dirty="0">
              <a:latin typeface="+mn-lt"/>
              <a:cs typeface="Arial"/>
            </a:rPr>
            <a:t> y las </a:t>
          </a:r>
          <a:r>
            <a:rPr lang="en-US" sz="1300" b="0" kern="1200" dirty="0" err="1">
              <a:latin typeface="+mn-lt"/>
              <a:cs typeface="Arial"/>
            </a:rPr>
            <a:t>acciones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específicas</a:t>
          </a:r>
          <a:r>
            <a:rPr lang="en-US" sz="1300" b="0" kern="1200" dirty="0">
              <a:latin typeface="+mn-lt"/>
              <a:cs typeface="Arial"/>
            </a:rPr>
            <a:t> </a:t>
          </a:r>
          <a:r>
            <a:rPr lang="en-US" sz="1300" b="0" kern="1200" dirty="0" err="1">
              <a:latin typeface="+mn-lt"/>
              <a:cs typeface="Arial"/>
            </a:rPr>
            <a:t>adoptadas</a:t>
          </a:r>
          <a:r>
            <a:rPr lang="en-US" sz="1300" b="0" kern="1200" dirty="0">
              <a:latin typeface="+mn-lt"/>
              <a:cs typeface="Arial"/>
            </a:rPr>
            <a:t> para </a:t>
          </a:r>
          <a:r>
            <a:rPr lang="en-US" sz="1300" b="0" kern="1200" dirty="0" err="1">
              <a:latin typeface="+mn-lt"/>
              <a:cs typeface="Arial"/>
            </a:rPr>
            <a:t>lidiar</a:t>
          </a:r>
          <a:r>
            <a:rPr lang="en-US" sz="1300" b="0" kern="1200" dirty="0">
              <a:latin typeface="+mn-lt"/>
              <a:cs typeface="Arial"/>
            </a:rPr>
            <a:t> con </a:t>
          </a:r>
          <a:r>
            <a:rPr lang="en-US" sz="1300" b="0" kern="1200" dirty="0" err="1">
              <a:latin typeface="+mn-lt"/>
              <a:cs typeface="Arial"/>
            </a:rPr>
            <a:t>estas</a:t>
          </a:r>
          <a:r>
            <a:rPr lang="en-US" sz="1300" b="0" kern="1200" dirty="0">
              <a:latin typeface="+mn-lt"/>
              <a:cs typeface="Arial"/>
            </a:rPr>
            <a:t> inquietudes.	</a:t>
          </a:r>
          <a:r>
            <a:rPr lang="en-US" sz="1400" b="0" kern="1200" dirty="0">
              <a:latin typeface="+mn-lt"/>
              <a:cs typeface="Arial"/>
            </a:rPr>
            <a:t>					</a:t>
          </a:r>
          <a:r>
            <a:rPr lang="en-US" sz="1400" b="1" kern="1200" dirty="0">
              <a:solidFill>
                <a:srgbClr val="FF0000"/>
              </a:solidFill>
              <a:latin typeface="+mn-lt"/>
              <a:cs typeface="Arial"/>
            </a:rPr>
            <a:t>No </a:t>
          </a:r>
          <a:r>
            <a:rPr lang="en-US" sz="1400" b="1" kern="1200" dirty="0" err="1">
              <a:solidFill>
                <a:srgbClr val="FF0000"/>
              </a:solidFill>
              <a:latin typeface="+mn-lt"/>
              <a:cs typeface="Arial"/>
            </a:rPr>
            <a:t>Aprobó</a:t>
          </a:r>
          <a:r>
            <a:rPr lang="en-US" sz="1400" b="1" kern="1200" dirty="0">
              <a:solidFill>
                <a:srgbClr val="FF0000"/>
              </a:solidFill>
              <a:latin typeface="+mn-lt"/>
              <a:cs typeface="Arial"/>
            </a:rPr>
            <a:t> 6/108</a:t>
          </a:r>
          <a:endParaRPr lang="en-US" sz="1400" b="0" kern="1200" dirty="0">
            <a:latin typeface="+mn-lt"/>
            <a:cs typeface="Arial"/>
          </a:endParaRPr>
        </a:p>
      </dsp:txBody>
      <dsp:txXfrm>
        <a:off x="0" y="847288"/>
        <a:ext cx="7507224" cy="3229200"/>
      </dsp:txXfrm>
    </dsp:sp>
    <dsp:sp modelId="{D13EDAB3-2BE6-D646-A09A-E4C34A1AF40F}">
      <dsp:nvSpPr>
        <dsp:cNvPr id="0" name=""/>
        <dsp:cNvSpPr/>
      </dsp:nvSpPr>
      <dsp:spPr>
        <a:xfrm>
          <a:off x="0" y="4076488"/>
          <a:ext cx="7507224" cy="7777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Acción</a:t>
          </a:r>
          <a:r>
            <a:rPr lang="en-US" sz="1900" b="1" kern="1200" dirty="0"/>
            <a:t> </a:t>
          </a:r>
          <a:r>
            <a:rPr lang="en-US" sz="1900" b="1" kern="1200" dirty="0" err="1"/>
            <a:t>plenaria</a:t>
          </a:r>
          <a:r>
            <a:rPr lang="en-US" sz="1900" b="1" kern="1200" dirty="0"/>
            <a:t> n.° 11:</a:t>
          </a:r>
        </a:p>
      </dsp:txBody>
      <dsp:txXfrm>
        <a:off x="37965" y="4114453"/>
        <a:ext cx="7431294" cy="701787"/>
      </dsp:txXfrm>
    </dsp:sp>
    <dsp:sp modelId="{150F1F6F-1170-8F4C-84DB-024CF346FA55}">
      <dsp:nvSpPr>
        <dsp:cNvPr id="0" name=""/>
        <dsp:cNvSpPr/>
      </dsp:nvSpPr>
      <dsp:spPr>
        <a:xfrm>
          <a:off x="0" y="4854206"/>
          <a:ext cx="7507224" cy="1446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5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0" kern="1200" dirty="0">
              <a:latin typeface="+mn-lt"/>
              <a:cs typeface="Arial"/>
            </a:rPr>
            <a:t>Se </a:t>
          </a:r>
          <a:r>
            <a:rPr lang="en-US" sz="1400" b="0" u="sng" kern="1200" dirty="0" err="1">
              <a:latin typeface="+mn-lt"/>
              <a:cs typeface="Arial"/>
            </a:rPr>
            <a:t>recomendó</a:t>
          </a:r>
          <a:r>
            <a:rPr lang="en-US" sz="1400" b="0" kern="1200" dirty="0">
              <a:latin typeface="+mn-lt"/>
              <a:cs typeface="Arial"/>
            </a:rPr>
            <a:t> que: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b="0" kern="1200" dirty="0">
              <a:latin typeface="+mn-lt"/>
              <a:cs typeface="Arial"/>
            </a:rPr>
            <a:t>Se </a:t>
          </a:r>
          <a:r>
            <a:rPr lang="en-US" sz="1400" b="0" kern="1200" dirty="0" err="1">
              <a:latin typeface="+mn-lt"/>
              <a:cs typeface="Arial"/>
            </a:rPr>
            <a:t>comience</a:t>
          </a:r>
          <a:r>
            <a:rPr lang="en-US" sz="1400" b="0" kern="1200" dirty="0">
              <a:latin typeface="+mn-lt"/>
              <a:cs typeface="Arial"/>
            </a:rPr>
            <a:t> un </a:t>
          </a:r>
          <a:r>
            <a:rPr lang="en-US" sz="1400" b="0" kern="1200" dirty="0" err="1">
              <a:latin typeface="+mn-lt"/>
              <a:cs typeface="Arial"/>
            </a:rPr>
            <a:t>estudio</a:t>
          </a:r>
          <a:r>
            <a:rPr lang="en-US" sz="1400" b="0" kern="1200" dirty="0">
              <a:latin typeface="+mn-lt"/>
              <a:cs typeface="Arial"/>
            </a:rPr>
            <a:t> para </a:t>
          </a:r>
          <a:r>
            <a:rPr lang="en-US" sz="1400" b="0" kern="1200" dirty="0" err="1">
              <a:latin typeface="+mn-lt"/>
              <a:cs typeface="Arial"/>
            </a:rPr>
            <a:t>explorar</a:t>
          </a:r>
          <a:r>
            <a:rPr lang="en-US" sz="1400" b="0" kern="1200" dirty="0">
              <a:latin typeface="+mn-lt"/>
              <a:cs typeface="Arial"/>
            </a:rPr>
            <a:t> las </a:t>
          </a:r>
          <a:r>
            <a:rPr lang="en-US" sz="1400" b="0" kern="1200" dirty="0" err="1">
              <a:latin typeface="+mn-lt"/>
              <a:cs typeface="Arial"/>
            </a:rPr>
            <a:t>necesidades</a:t>
          </a:r>
          <a:r>
            <a:rPr lang="en-US" sz="1400" b="0" kern="1200" dirty="0">
              <a:latin typeface="+mn-lt"/>
              <a:cs typeface="Arial"/>
            </a:rPr>
            <a:t> de </a:t>
          </a:r>
          <a:r>
            <a:rPr lang="en-US" sz="1400" b="0" kern="1200" dirty="0" err="1">
              <a:latin typeface="+mn-lt"/>
              <a:cs typeface="Arial"/>
            </a:rPr>
            <a:t>los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miembros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hispanohablantes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en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cuanto</a:t>
          </a:r>
          <a:r>
            <a:rPr lang="en-US" sz="1400" b="0" kern="1200" dirty="0">
              <a:latin typeface="+mn-lt"/>
              <a:cs typeface="Arial"/>
            </a:rPr>
            <a:t> a </a:t>
          </a:r>
          <a:r>
            <a:rPr lang="en-US" sz="1400" b="0" kern="1200" dirty="0" err="1">
              <a:latin typeface="+mn-lt"/>
              <a:cs typeface="Arial"/>
            </a:rPr>
            <a:t>herramientas</a:t>
          </a:r>
          <a:r>
            <a:rPr lang="en-US" sz="1400" b="0" kern="1200" dirty="0">
              <a:latin typeface="+mn-lt"/>
              <a:cs typeface="Arial"/>
            </a:rPr>
            <a:t> para acceder al Libro Grande. Este </a:t>
          </a:r>
          <a:r>
            <a:rPr lang="en-US" sz="1400" b="0" kern="1200" dirty="0" err="1">
              <a:latin typeface="+mn-lt"/>
              <a:cs typeface="Arial"/>
            </a:rPr>
            <a:t>estudio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incluirá</a:t>
          </a:r>
          <a:r>
            <a:rPr lang="en-US" sz="1400" b="0" kern="1200" dirty="0">
              <a:latin typeface="+mn-lt"/>
              <a:cs typeface="Arial"/>
            </a:rPr>
            <a:t> la </a:t>
          </a:r>
          <a:r>
            <a:rPr lang="en-US" sz="1400" b="0" kern="1200" dirty="0" err="1">
              <a:latin typeface="+mn-lt"/>
              <a:cs typeface="Arial"/>
            </a:rPr>
            <a:t>identificación</a:t>
          </a:r>
          <a:r>
            <a:rPr lang="en-US" sz="1400" b="0" kern="1200" dirty="0">
              <a:latin typeface="+mn-lt"/>
              <a:cs typeface="Arial"/>
            </a:rPr>
            <a:t> de </a:t>
          </a:r>
          <a:r>
            <a:rPr lang="en-US" sz="1400" b="0" kern="1200" dirty="0" err="1">
              <a:latin typeface="+mn-lt"/>
              <a:cs typeface="Arial"/>
            </a:rPr>
            <a:t>necesidades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específicas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dentro</a:t>
          </a:r>
          <a:r>
            <a:rPr lang="en-US" sz="1400" b="0" kern="1200" dirty="0">
              <a:latin typeface="+mn-lt"/>
              <a:cs typeface="Arial"/>
            </a:rPr>
            <a:t> de la </a:t>
          </a:r>
          <a:r>
            <a:rPr lang="en-US" sz="1400" b="0" kern="1200" dirty="0" err="1">
              <a:latin typeface="+mn-lt"/>
              <a:cs typeface="Arial"/>
            </a:rPr>
            <a:t>comunidad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hispanohablante</a:t>
          </a:r>
          <a:r>
            <a:rPr lang="en-US" sz="1400" b="0" kern="1200" dirty="0">
              <a:latin typeface="+mn-lt"/>
              <a:cs typeface="Arial"/>
            </a:rPr>
            <a:t> para </a:t>
          </a:r>
          <a:r>
            <a:rPr lang="en-US" sz="1400" b="0" kern="1200" dirty="0" err="1">
              <a:latin typeface="+mn-lt"/>
              <a:cs typeface="Arial"/>
            </a:rPr>
            <a:t>determinar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si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una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traducción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en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lenguaje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sencillo</a:t>
          </a:r>
          <a:r>
            <a:rPr lang="en-US" sz="1400" b="0" kern="1200" dirty="0">
              <a:latin typeface="+mn-lt"/>
              <a:cs typeface="Arial"/>
            </a:rPr>
            <a:t> del Libro Grande es </a:t>
          </a:r>
          <a:r>
            <a:rPr lang="en-US" sz="1400" b="0" kern="1200" dirty="0" err="1">
              <a:latin typeface="+mn-lt"/>
              <a:cs typeface="Arial"/>
            </a:rPr>
            <a:t>una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herramienta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adecuada</a:t>
          </a:r>
          <a:r>
            <a:rPr lang="en-US" sz="1400" b="0" kern="1200" dirty="0">
              <a:latin typeface="+mn-lt"/>
              <a:cs typeface="Arial"/>
            </a:rPr>
            <a:t> o </a:t>
          </a:r>
          <a:r>
            <a:rPr lang="en-US" sz="1400" b="0" kern="1200" dirty="0" err="1">
              <a:latin typeface="+mn-lt"/>
              <a:cs typeface="Arial"/>
            </a:rPr>
            <a:t>si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otros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materiales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accesibles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serían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más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eficaces</a:t>
          </a:r>
          <a:r>
            <a:rPr lang="en-US" sz="1400" b="0" kern="1200" dirty="0">
              <a:latin typeface="+mn-lt"/>
              <a:cs typeface="Arial"/>
            </a:rPr>
            <a:t> para </a:t>
          </a:r>
          <a:r>
            <a:rPr lang="en-US" sz="1400" b="0" kern="1200" dirty="0" err="1">
              <a:latin typeface="+mn-lt"/>
              <a:cs typeface="Arial"/>
            </a:rPr>
            <a:t>apoyar</a:t>
          </a:r>
          <a:r>
            <a:rPr lang="en-US" sz="1400" b="0" kern="1200" dirty="0">
              <a:latin typeface="+mn-lt"/>
              <a:cs typeface="Arial"/>
            </a:rPr>
            <a:t> a </a:t>
          </a:r>
          <a:r>
            <a:rPr lang="en-US" sz="1400" b="0" kern="1200" dirty="0" err="1">
              <a:latin typeface="+mn-lt"/>
              <a:cs typeface="Arial"/>
            </a:rPr>
            <a:t>los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miembros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hispanohablantes</a:t>
          </a:r>
          <a:r>
            <a:rPr lang="en-US" sz="1400" b="0" kern="1200" dirty="0">
              <a:latin typeface="+mn-lt"/>
              <a:cs typeface="Arial"/>
            </a:rPr>
            <a:t> que se </a:t>
          </a:r>
          <a:r>
            <a:rPr lang="en-US" sz="1400" b="0" kern="1200" dirty="0" err="1">
              <a:latin typeface="+mn-lt"/>
              <a:cs typeface="Arial"/>
            </a:rPr>
            <a:t>enfrentan</a:t>
          </a:r>
          <a:r>
            <a:rPr lang="en-US" sz="1400" b="0" kern="1200" dirty="0">
              <a:latin typeface="+mn-lt"/>
              <a:cs typeface="Arial"/>
            </a:rPr>
            <a:t> a barreras </a:t>
          </a:r>
          <a:r>
            <a:rPr lang="en-US" sz="1400" b="0" kern="1200" dirty="0" err="1">
              <a:latin typeface="+mn-lt"/>
              <a:cs typeface="Arial"/>
            </a:rPr>
            <a:t>relacionadas</a:t>
          </a:r>
          <a:r>
            <a:rPr lang="en-US" sz="1400" b="0" kern="1200" dirty="0">
              <a:latin typeface="+mn-lt"/>
              <a:cs typeface="Arial"/>
            </a:rPr>
            <a:t> con </a:t>
          </a:r>
          <a:r>
            <a:rPr lang="en-US" sz="1400" b="0" kern="1200" dirty="0" err="1">
              <a:latin typeface="+mn-lt"/>
              <a:cs typeface="Arial"/>
            </a:rPr>
            <a:t>su</a:t>
          </a:r>
          <a:r>
            <a:rPr lang="en-US" sz="1400" b="0" kern="1200" dirty="0">
              <a:latin typeface="+mn-lt"/>
              <a:cs typeface="Arial"/>
            </a:rPr>
            <a:t> </a:t>
          </a:r>
          <a:r>
            <a:rPr lang="en-US" sz="1400" b="0" kern="1200" dirty="0" err="1">
              <a:latin typeface="+mn-lt"/>
              <a:cs typeface="Arial"/>
            </a:rPr>
            <a:t>nivel</a:t>
          </a:r>
          <a:r>
            <a:rPr lang="en-US" sz="1400" b="0" kern="1200" dirty="0">
              <a:latin typeface="+mn-lt"/>
              <a:cs typeface="Arial"/>
            </a:rPr>
            <a:t> de </a:t>
          </a:r>
          <a:r>
            <a:rPr lang="en-US" sz="1400" b="0" kern="1200" dirty="0" err="1">
              <a:latin typeface="+mn-lt"/>
              <a:cs typeface="Arial"/>
            </a:rPr>
            <a:t>comprensión</a:t>
          </a:r>
          <a:r>
            <a:rPr lang="en-US" sz="1400" b="0" kern="1200" dirty="0">
              <a:latin typeface="+mn-lt"/>
              <a:cs typeface="Arial"/>
            </a:rPr>
            <a:t> de </a:t>
          </a:r>
          <a:r>
            <a:rPr lang="en-US" sz="1400" b="0" kern="1200" dirty="0" err="1">
              <a:latin typeface="+mn-lt"/>
              <a:cs typeface="Arial"/>
            </a:rPr>
            <a:t>lectura</a:t>
          </a:r>
          <a:r>
            <a:rPr lang="en-US" sz="1400" b="0" kern="1200" dirty="0">
              <a:latin typeface="+mn-lt"/>
              <a:cs typeface="Arial"/>
            </a:rPr>
            <a:t>.</a:t>
          </a:r>
        </a:p>
      </dsp:txBody>
      <dsp:txXfrm>
        <a:off x="0" y="4854206"/>
        <a:ext cx="7507224" cy="1446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628F3-5182-C84B-9D24-19613FC1E418}">
      <dsp:nvSpPr>
        <dsp:cNvPr id="0" name=""/>
        <dsp:cNvSpPr/>
      </dsp:nvSpPr>
      <dsp:spPr>
        <a:xfrm>
          <a:off x="0" y="149993"/>
          <a:ext cx="10506456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Preconferencia</a:t>
          </a:r>
          <a:r>
            <a:rPr lang="en-US" sz="2300" kern="1200" dirty="0"/>
            <a:t>:</a:t>
          </a:r>
        </a:p>
      </dsp:txBody>
      <dsp:txXfrm>
        <a:off x="26930" y="176923"/>
        <a:ext cx="10452596" cy="497795"/>
      </dsp:txXfrm>
    </dsp:sp>
    <dsp:sp modelId="{3EFAC39D-5BA4-9B41-A933-9A2096935695}">
      <dsp:nvSpPr>
        <dsp:cNvPr id="0" name=""/>
        <dsp:cNvSpPr/>
      </dsp:nvSpPr>
      <dsp:spPr>
        <a:xfrm>
          <a:off x="0" y="701648"/>
          <a:ext cx="10506456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Las </a:t>
          </a:r>
          <a:r>
            <a:rPr lang="en-US" sz="1800" kern="1200" dirty="0" err="1"/>
            <a:t>comunidades</a:t>
          </a:r>
          <a:r>
            <a:rPr lang="en-US" sz="1800" kern="1200" dirty="0"/>
            <a:t> </a:t>
          </a:r>
          <a:r>
            <a:rPr lang="en-US" sz="1800" kern="1200" dirty="0" err="1"/>
            <a:t>remotas</a:t>
          </a:r>
          <a:r>
            <a:rPr lang="en-US" sz="1800" kern="1200" dirty="0"/>
            <a:t> se </a:t>
          </a:r>
          <a:r>
            <a:rPr lang="en-US" sz="1800" kern="1200" dirty="0" err="1"/>
            <a:t>reunieron</a:t>
          </a:r>
          <a:r>
            <a:rPr lang="en-US" sz="1800" kern="1200" dirty="0"/>
            <a:t> </a:t>
          </a:r>
          <a:r>
            <a:rPr lang="en-US" sz="1800" kern="1200" dirty="0" err="1"/>
            <a:t>previamente</a:t>
          </a:r>
          <a:r>
            <a:rPr lang="en-US" sz="1800" kern="1200" dirty="0"/>
            <a:t> de forma virtual.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La </a:t>
          </a:r>
          <a:r>
            <a:rPr lang="en-US" sz="1800" kern="1200" dirty="0" err="1"/>
            <a:t>reunión</a:t>
          </a:r>
          <a:r>
            <a:rPr lang="en-US" sz="1800" kern="1200" dirty="0"/>
            <a:t> 1728 también se </a:t>
          </a:r>
          <a:r>
            <a:rPr lang="en-US" sz="1800" kern="1200" dirty="0" err="1"/>
            <a:t>celebró</a:t>
          </a:r>
          <a:r>
            <a:rPr lang="en-US" sz="1800" kern="1200" dirty="0"/>
            <a:t> de forma virtual.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Reunión</a:t>
          </a:r>
          <a:r>
            <a:rPr lang="en-US" sz="1800" kern="1200" dirty="0"/>
            <a:t> </a:t>
          </a:r>
          <a:r>
            <a:rPr lang="en-US" sz="1800" kern="1200" dirty="0" err="1"/>
            <a:t>exclusiva</a:t>
          </a:r>
          <a:r>
            <a:rPr lang="en-US" sz="1800" kern="1200" dirty="0"/>
            <a:t> para </a:t>
          </a:r>
          <a:r>
            <a:rPr lang="en-US" sz="1800" kern="1200" dirty="0" err="1"/>
            <a:t>delegados</a:t>
          </a:r>
          <a:r>
            <a:rPr lang="en-US" sz="1800" kern="1200" dirty="0"/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Reunión</a:t>
          </a:r>
          <a:r>
            <a:rPr lang="en-US" sz="1800" kern="1200" dirty="0"/>
            <a:t> de </a:t>
          </a:r>
          <a:r>
            <a:rPr lang="en-US" sz="1800" kern="1200" dirty="0" err="1"/>
            <a:t>consejos</a:t>
          </a:r>
          <a:r>
            <a:rPr lang="en-US" sz="1800" kern="1200" dirty="0"/>
            <a:t> y </a:t>
          </a:r>
          <a:r>
            <a:rPr lang="en-US" sz="1800" kern="1200" dirty="0" err="1"/>
            <a:t>trucos</a:t>
          </a:r>
          <a:r>
            <a:rPr lang="en-US" sz="1800" kern="1200" dirty="0"/>
            <a:t> (</a:t>
          </a:r>
          <a:r>
            <a:rPr lang="en-US" sz="1800" kern="1200" dirty="0" err="1"/>
            <a:t>por</a:t>
          </a:r>
          <a:r>
            <a:rPr lang="en-US" sz="1800" kern="1200" dirty="0"/>
            <a:t> </a:t>
          </a:r>
          <a:r>
            <a:rPr lang="en-US" sz="1800" kern="1200" dirty="0" err="1"/>
            <a:t>ejemplo</a:t>
          </a:r>
          <a:r>
            <a:rPr lang="en-US" sz="1800" kern="1200" dirty="0"/>
            <a:t>, </a:t>
          </a:r>
          <a:r>
            <a:rPr lang="en-US" sz="1800" kern="1200" dirty="0" err="1"/>
            <a:t>llevar</a:t>
          </a:r>
          <a:r>
            <a:rPr lang="en-US" sz="1800" kern="1200" dirty="0"/>
            <a:t> </a:t>
          </a:r>
          <a:r>
            <a:rPr lang="en-US" sz="1800" kern="1200" dirty="0" err="1"/>
            <a:t>calzado</a:t>
          </a:r>
          <a:r>
            <a:rPr lang="en-US" sz="1800" kern="1200" dirty="0"/>
            <a:t> </a:t>
          </a:r>
          <a:r>
            <a:rPr lang="en-US" sz="1800" kern="1200" dirty="0" err="1"/>
            <a:t>cómodo</a:t>
          </a:r>
          <a:r>
            <a:rPr lang="en-US" sz="1800" kern="1200" dirty="0"/>
            <a:t> a la </a:t>
          </a:r>
          <a:r>
            <a:rPr lang="en-US" sz="1800" kern="1200" dirty="0" err="1"/>
            <a:t>reunión</a:t>
          </a:r>
          <a:r>
            <a:rPr lang="en-US" sz="1800" kern="1200" dirty="0"/>
            <a:t>).</a:t>
          </a:r>
        </a:p>
      </dsp:txBody>
      <dsp:txXfrm>
        <a:off x="0" y="701648"/>
        <a:ext cx="10506456" cy="1237860"/>
      </dsp:txXfrm>
    </dsp:sp>
    <dsp:sp modelId="{A07D4797-586A-4F44-ACB7-CA906369ABF4}">
      <dsp:nvSpPr>
        <dsp:cNvPr id="0" name=""/>
        <dsp:cNvSpPr/>
      </dsp:nvSpPr>
      <dsp:spPr>
        <a:xfrm>
          <a:off x="0" y="1939508"/>
          <a:ext cx="10506456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 </a:t>
          </a:r>
          <a:r>
            <a:rPr lang="en-US" sz="2300" kern="1200" dirty="0" err="1"/>
            <a:t>han</a:t>
          </a:r>
          <a:r>
            <a:rPr lang="en-US" sz="2300" kern="1200" dirty="0"/>
            <a:t> </a:t>
          </a:r>
          <a:r>
            <a:rPr lang="en-US" sz="2300" kern="1200" dirty="0" err="1"/>
            <a:t>sustituido</a:t>
          </a:r>
          <a:r>
            <a:rPr lang="en-US" sz="2300" kern="1200" dirty="0"/>
            <a:t> </a:t>
          </a:r>
          <a:r>
            <a:rPr lang="en-US" sz="2300" kern="1200" dirty="0" err="1"/>
            <a:t>algunas</a:t>
          </a:r>
          <a:r>
            <a:rPr lang="en-US" sz="2300" kern="1200" dirty="0"/>
            <a:t> </a:t>
          </a:r>
          <a:r>
            <a:rPr lang="en-US" sz="2300" kern="1200" dirty="0" err="1"/>
            <a:t>comidas</a:t>
          </a:r>
          <a:r>
            <a:rPr lang="en-US" sz="2300" kern="1200" dirty="0"/>
            <a:t> </a:t>
          </a:r>
          <a:r>
            <a:rPr lang="en-US" sz="2300" kern="1200" dirty="0" err="1"/>
            <a:t>por</a:t>
          </a:r>
          <a:r>
            <a:rPr lang="en-US" sz="2300" kern="1200" dirty="0"/>
            <a:t> </a:t>
          </a:r>
          <a:r>
            <a:rPr lang="en-US" sz="2300" kern="1200" dirty="0" err="1"/>
            <a:t>dietas</a:t>
          </a:r>
          <a:r>
            <a:rPr lang="en-US" sz="2300" kern="1200" dirty="0"/>
            <a:t> para que </a:t>
          </a:r>
          <a:r>
            <a:rPr lang="en-US" sz="2300" kern="1200" dirty="0" err="1"/>
            <a:t>cada</a:t>
          </a:r>
          <a:r>
            <a:rPr lang="en-US" sz="2300" kern="1200" dirty="0"/>
            <a:t> uno coma </a:t>
          </a:r>
          <a:r>
            <a:rPr lang="en-US" sz="2300" kern="1200" dirty="0" err="1"/>
            <a:t>por</a:t>
          </a:r>
          <a:r>
            <a:rPr lang="en-US" sz="2300" kern="1200" dirty="0"/>
            <a:t> </a:t>
          </a:r>
          <a:r>
            <a:rPr lang="en-US" sz="2300" kern="1200" dirty="0" err="1"/>
            <a:t>su</a:t>
          </a:r>
          <a:r>
            <a:rPr lang="en-US" sz="2300" kern="1200" dirty="0"/>
            <a:t> </a:t>
          </a:r>
          <a:r>
            <a:rPr lang="en-US" sz="2300" kern="1200" dirty="0" err="1"/>
            <a:t>cuenta</a:t>
          </a:r>
          <a:r>
            <a:rPr lang="en-US" sz="2300" kern="1200" dirty="0"/>
            <a:t>.</a:t>
          </a:r>
        </a:p>
      </dsp:txBody>
      <dsp:txXfrm>
        <a:off x="26930" y="1966438"/>
        <a:ext cx="10452596" cy="497795"/>
      </dsp:txXfrm>
    </dsp:sp>
    <dsp:sp modelId="{157B3EB0-EBD5-6F40-A42C-EE4A185D61C1}">
      <dsp:nvSpPr>
        <dsp:cNvPr id="0" name=""/>
        <dsp:cNvSpPr/>
      </dsp:nvSpPr>
      <dsp:spPr>
        <a:xfrm>
          <a:off x="0" y="2557403"/>
          <a:ext cx="10506456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 se </a:t>
          </a:r>
          <a:r>
            <a:rPr lang="en-US" sz="2300" kern="1200" dirty="0" err="1"/>
            <a:t>admiten</a:t>
          </a:r>
          <a:r>
            <a:rPr lang="en-US" sz="2300" kern="1200" dirty="0"/>
            <a:t> </a:t>
          </a:r>
          <a:r>
            <a:rPr lang="en-US" sz="2300" kern="1200" dirty="0" err="1"/>
            <a:t>acompañantes</a:t>
          </a:r>
          <a:r>
            <a:rPr lang="en-US" sz="2300" kern="1200" dirty="0"/>
            <a:t> </a:t>
          </a:r>
          <a:r>
            <a:rPr lang="en-US" sz="2300" kern="1200" dirty="0" err="1"/>
            <a:t>en</a:t>
          </a:r>
          <a:r>
            <a:rPr lang="en-US" sz="2300" kern="1200" dirty="0"/>
            <a:t> la </a:t>
          </a:r>
          <a:r>
            <a:rPr lang="en-US" sz="2300" kern="1200" dirty="0" err="1"/>
            <a:t>cena</a:t>
          </a:r>
          <a:r>
            <a:rPr lang="en-US" sz="2300" kern="1200" dirty="0"/>
            <a:t> de gala del </a:t>
          </a:r>
          <a:r>
            <a:rPr lang="en-US" sz="2300" kern="1200" dirty="0" err="1"/>
            <a:t>domingo</a:t>
          </a:r>
          <a:r>
            <a:rPr lang="en-US" sz="2300" kern="1200" dirty="0"/>
            <a:t>.</a:t>
          </a:r>
        </a:p>
      </dsp:txBody>
      <dsp:txXfrm>
        <a:off x="26930" y="2584333"/>
        <a:ext cx="10452596" cy="497795"/>
      </dsp:txXfrm>
    </dsp:sp>
    <dsp:sp modelId="{4A2AFA40-0DA1-C342-BF76-DF9654B3856C}">
      <dsp:nvSpPr>
        <dsp:cNvPr id="0" name=""/>
        <dsp:cNvSpPr/>
      </dsp:nvSpPr>
      <dsp:spPr>
        <a:xfrm>
          <a:off x="0" y="3175299"/>
          <a:ext cx="10506456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¡Vuelve </a:t>
          </a:r>
          <a:r>
            <a:rPr lang="en-US" sz="2300" kern="1200" dirty="0" err="1"/>
            <a:t>el</a:t>
          </a:r>
          <a:r>
            <a:rPr lang="en-US" sz="2300" kern="1200" dirty="0"/>
            <a:t> Meet &amp; Greet!</a:t>
          </a:r>
        </a:p>
      </dsp:txBody>
      <dsp:txXfrm>
        <a:off x="26930" y="3202229"/>
        <a:ext cx="10452596" cy="4977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E8A0C-8862-CF4B-BAC9-7C09045A8D34}">
      <dsp:nvSpPr>
        <dsp:cNvPr id="0" name=""/>
        <dsp:cNvSpPr/>
      </dsp:nvSpPr>
      <dsp:spPr>
        <a:xfrm>
          <a:off x="0" y="0"/>
          <a:ext cx="3022170" cy="302217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38B40-5B74-FA4D-8933-FCDD074BD776}">
      <dsp:nvSpPr>
        <dsp:cNvPr id="0" name=""/>
        <dsp:cNvSpPr/>
      </dsp:nvSpPr>
      <dsp:spPr>
        <a:xfrm>
          <a:off x="1511085" y="0"/>
          <a:ext cx="4364198" cy="30221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Efectivo</a:t>
          </a:r>
          <a:endParaRPr lang="en-US" sz="1500" kern="1200" dirty="0"/>
        </a:p>
      </dsp:txBody>
      <dsp:txXfrm>
        <a:off x="1511085" y="0"/>
        <a:ext cx="2182099" cy="483547"/>
      </dsp:txXfrm>
    </dsp:sp>
    <dsp:sp modelId="{31FAE096-BE66-0C44-9465-0B3B8ED77DE8}">
      <dsp:nvSpPr>
        <dsp:cNvPr id="0" name=""/>
        <dsp:cNvSpPr/>
      </dsp:nvSpPr>
      <dsp:spPr>
        <a:xfrm>
          <a:off x="317327" y="483547"/>
          <a:ext cx="2387514" cy="23875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6E57D-31FE-7E42-B851-F46C8A94BF1E}">
      <dsp:nvSpPr>
        <dsp:cNvPr id="0" name=""/>
        <dsp:cNvSpPr/>
      </dsp:nvSpPr>
      <dsp:spPr>
        <a:xfrm>
          <a:off x="1511085" y="483547"/>
          <a:ext cx="4364198" cy="23875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Certificados</a:t>
          </a:r>
          <a:r>
            <a:rPr lang="en-US" sz="1500" kern="1200" dirty="0"/>
            <a:t> de </a:t>
          </a:r>
          <a:r>
            <a:rPr lang="en-US" sz="1500" kern="1200" dirty="0" err="1"/>
            <a:t>depósito</a:t>
          </a:r>
          <a:endParaRPr lang="en-US" sz="1500" kern="1200" dirty="0"/>
        </a:p>
      </dsp:txBody>
      <dsp:txXfrm>
        <a:off x="1511085" y="483547"/>
        <a:ext cx="2182099" cy="483547"/>
      </dsp:txXfrm>
    </dsp:sp>
    <dsp:sp modelId="{4A99A2C8-9ED4-FB4D-BE0F-7ACA169AD054}">
      <dsp:nvSpPr>
        <dsp:cNvPr id="0" name=""/>
        <dsp:cNvSpPr/>
      </dsp:nvSpPr>
      <dsp:spPr>
        <a:xfrm>
          <a:off x="634655" y="967094"/>
          <a:ext cx="1752858" cy="175285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23E20-B72F-ED4C-A987-5DB661E247B2}">
      <dsp:nvSpPr>
        <dsp:cNvPr id="0" name=""/>
        <dsp:cNvSpPr/>
      </dsp:nvSpPr>
      <dsp:spPr>
        <a:xfrm>
          <a:off x="1511085" y="967094"/>
          <a:ext cx="4364198" cy="1752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Intereses</a:t>
          </a:r>
          <a:r>
            <a:rPr lang="en-US" sz="1500" kern="1200" dirty="0"/>
            <a:t> </a:t>
          </a:r>
          <a:r>
            <a:rPr lang="en-US" sz="1500" kern="1200" dirty="0" err="1"/>
            <a:t>devengados</a:t>
          </a:r>
          <a:endParaRPr lang="en-US" sz="1500" kern="1200" dirty="0"/>
        </a:p>
      </dsp:txBody>
      <dsp:txXfrm>
        <a:off x="1511085" y="967094"/>
        <a:ext cx="2182099" cy="483547"/>
      </dsp:txXfrm>
    </dsp:sp>
    <dsp:sp modelId="{B71EF3C1-BD08-4049-BE59-551D86F19D97}">
      <dsp:nvSpPr>
        <dsp:cNvPr id="0" name=""/>
        <dsp:cNvSpPr/>
      </dsp:nvSpPr>
      <dsp:spPr>
        <a:xfrm>
          <a:off x="951983" y="1450641"/>
          <a:ext cx="1118202" cy="111820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CF19B-00A3-184E-9571-608CDEEC9838}">
      <dsp:nvSpPr>
        <dsp:cNvPr id="0" name=""/>
        <dsp:cNvSpPr/>
      </dsp:nvSpPr>
      <dsp:spPr>
        <a:xfrm>
          <a:off x="1511085" y="1450641"/>
          <a:ext cx="4364198" cy="1118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Menos </a:t>
          </a:r>
          <a:r>
            <a:rPr lang="en-US" sz="1400" kern="1200" dirty="0" err="1"/>
            <a:t>obligaciones</a:t>
          </a:r>
          <a:r>
            <a:rPr lang="en-US" sz="1400" kern="1200" dirty="0"/>
            <a:t> </a:t>
          </a:r>
          <a:r>
            <a:rPr lang="en-US" sz="1400" kern="1200" dirty="0" err="1"/>
            <a:t>por</a:t>
          </a:r>
          <a:r>
            <a:rPr lang="en-US" sz="1400" kern="1200" dirty="0"/>
            <a:t> </a:t>
          </a:r>
          <a:r>
            <a:rPr lang="en-US" sz="1400" kern="1200" dirty="0" err="1"/>
            <a:t>suscripciones</a:t>
          </a:r>
          <a:r>
            <a:rPr lang="en-US" sz="1400" kern="1200" dirty="0"/>
            <a:t> del Grapevine</a:t>
          </a:r>
        </a:p>
      </dsp:txBody>
      <dsp:txXfrm>
        <a:off x="1511085" y="1450641"/>
        <a:ext cx="2182099" cy="483547"/>
      </dsp:txXfrm>
    </dsp:sp>
    <dsp:sp modelId="{D3DCF409-D1BD-584C-960B-A9BE69C452D8}">
      <dsp:nvSpPr>
        <dsp:cNvPr id="0" name=""/>
        <dsp:cNvSpPr/>
      </dsp:nvSpPr>
      <dsp:spPr>
        <a:xfrm>
          <a:off x="1269311" y="1934188"/>
          <a:ext cx="483547" cy="48354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7B1BB-3315-474F-8092-B9A6081BD599}">
      <dsp:nvSpPr>
        <dsp:cNvPr id="0" name=""/>
        <dsp:cNvSpPr/>
      </dsp:nvSpPr>
      <dsp:spPr>
        <a:xfrm>
          <a:off x="1511085" y="1934188"/>
          <a:ext cx="4364198" cy="4835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Saldo final</a:t>
          </a:r>
        </a:p>
      </dsp:txBody>
      <dsp:txXfrm>
        <a:off x="1511085" y="1934188"/>
        <a:ext cx="2182099" cy="483547"/>
      </dsp:txXfrm>
    </dsp:sp>
    <dsp:sp modelId="{8AEBEB7D-768F-F842-8FCD-AD64794A4AAA}">
      <dsp:nvSpPr>
        <dsp:cNvPr id="0" name=""/>
        <dsp:cNvSpPr/>
      </dsp:nvSpPr>
      <dsp:spPr>
        <a:xfrm>
          <a:off x="3693184" y="0"/>
          <a:ext cx="2182099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4,268,422</a:t>
          </a:r>
        </a:p>
      </dsp:txBody>
      <dsp:txXfrm>
        <a:off x="3693184" y="0"/>
        <a:ext cx="2182099" cy="483547"/>
      </dsp:txXfrm>
    </dsp:sp>
    <dsp:sp modelId="{E10C3C39-A69D-204D-8776-0763C8BF027C}">
      <dsp:nvSpPr>
        <dsp:cNvPr id="0" name=""/>
        <dsp:cNvSpPr/>
      </dsp:nvSpPr>
      <dsp:spPr>
        <a:xfrm>
          <a:off x="3693184" y="483547"/>
          <a:ext cx="2182099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8,030,470</a:t>
          </a:r>
        </a:p>
      </dsp:txBody>
      <dsp:txXfrm>
        <a:off x="3693184" y="483547"/>
        <a:ext cx="2182099" cy="483547"/>
      </dsp:txXfrm>
    </dsp:sp>
    <dsp:sp modelId="{645EA1FA-0CF2-9943-B981-D9DF8895BE59}">
      <dsp:nvSpPr>
        <dsp:cNvPr id="0" name=""/>
        <dsp:cNvSpPr/>
      </dsp:nvSpPr>
      <dsp:spPr>
        <a:xfrm>
          <a:off x="3693184" y="967094"/>
          <a:ext cx="2182099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155,846</a:t>
          </a:r>
        </a:p>
      </dsp:txBody>
      <dsp:txXfrm>
        <a:off x="3693184" y="967094"/>
        <a:ext cx="2182099" cy="483547"/>
      </dsp:txXfrm>
    </dsp:sp>
    <dsp:sp modelId="{96283FC5-271F-7D49-90AF-E6FA637B4E3B}">
      <dsp:nvSpPr>
        <dsp:cNvPr id="0" name=""/>
        <dsp:cNvSpPr/>
      </dsp:nvSpPr>
      <dsp:spPr>
        <a:xfrm>
          <a:off x="3693184" y="1450641"/>
          <a:ext cx="2182099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(540,000)</a:t>
          </a:r>
        </a:p>
      </dsp:txBody>
      <dsp:txXfrm>
        <a:off x="3693184" y="1450641"/>
        <a:ext cx="2182099" cy="483547"/>
      </dsp:txXfrm>
    </dsp:sp>
    <dsp:sp modelId="{B92A7F64-0717-E64C-9C98-EF747D44E25D}">
      <dsp:nvSpPr>
        <dsp:cNvPr id="0" name=""/>
        <dsp:cNvSpPr/>
      </dsp:nvSpPr>
      <dsp:spPr>
        <a:xfrm>
          <a:off x="3693184" y="1934188"/>
          <a:ext cx="2182099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11,914,738</a:t>
          </a:r>
        </a:p>
      </dsp:txBody>
      <dsp:txXfrm>
        <a:off x="3693184" y="1934188"/>
        <a:ext cx="2182099" cy="4835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4212B-9278-AD48-AAB7-FAB446A1C664}">
      <dsp:nvSpPr>
        <dsp:cNvPr id="0" name=""/>
        <dsp:cNvSpPr/>
      </dsp:nvSpPr>
      <dsp:spPr>
        <a:xfrm>
          <a:off x="1264" y="0"/>
          <a:ext cx="3287462" cy="10087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Numero</a:t>
          </a:r>
          <a:r>
            <a:rPr lang="en-US" sz="1400" kern="1200" dirty="0"/>
            <a:t> de meses de </a:t>
          </a:r>
          <a:r>
            <a:rPr lang="en-US" sz="1400" kern="1200" dirty="0" err="1"/>
            <a:t>gastos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el</a:t>
          </a:r>
          <a:r>
            <a:rPr lang="en-US" sz="1400" kern="1200" dirty="0"/>
            <a:t> </a:t>
          </a:r>
          <a:r>
            <a:rPr lang="en-US" sz="1400" kern="1200" dirty="0" err="1"/>
            <a:t>fondo</a:t>
          </a:r>
          <a:endParaRPr lang="en-US" sz="1400" kern="1200" dirty="0"/>
        </a:p>
      </dsp:txBody>
      <dsp:txXfrm>
        <a:off x="1264" y="0"/>
        <a:ext cx="3287462" cy="302628"/>
      </dsp:txXfrm>
    </dsp:sp>
    <dsp:sp modelId="{74964D9A-0869-1142-A736-3E3951FE3071}">
      <dsp:nvSpPr>
        <dsp:cNvPr id="0" name=""/>
        <dsp:cNvSpPr/>
      </dsp:nvSpPr>
      <dsp:spPr>
        <a:xfrm>
          <a:off x="330010" y="302924"/>
          <a:ext cx="2629970" cy="304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1.ode </a:t>
          </a:r>
          <a:r>
            <a:rPr lang="en-US" sz="1600" kern="1200" dirty="0" err="1"/>
            <a:t>enero</a:t>
          </a:r>
          <a:r>
            <a:rPr lang="en-US" sz="1600" kern="1200" dirty="0"/>
            <a:t> de 2024</a:t>
          </a:r>
        </a:p>
      </dsp:txBody>
      <dsp:txXfrm>
        <a:off x="338918" y="311832"/>
        <a:ext cx="2612154" cy="286339"/>
      </dsp:txXfrm>
    </dsp:sp>
    <dsp:sp modelId="{847D2A38-D3B6-C34A-A0EE-E32E11287B75}">
      <dsp:nvSpPr>
        <dsp:cNvPr id="0" name=""/>
        <dsp:cNvSpPr/>
      </dsp:nvSpPr>
      <dsp:spPr>
        <a:xfrm>
          <a:off x="330010" y="653872"/>
          <a:ext cx="2629970" cy="304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31 de </a:t>
          </a:r>
          <a:r>
            <a:rPr lang="en-US" sz="1600" kern="1200" dirty="0" err="1"/>
            <a:t>diciembre</a:t>
          </a:r>
          <a:r>
            <a:rPr lang="en-US" sz="1600" kern="1200" dirty="0"/>
            <a:t> de 2024</a:t>
          </a:r>
        </a:p>
      </dsp:txBody>
      <dsp:txXfrm>
        <a:off x="338918" y="662780"/>
        <a:ext cx="2612154" cy="286339"/>
      </dsp:txXfrm>
    </dsp:sp>
    <dsp:sp modelId="{AE99920A-4A4E-E043-84D9-A546CBFF4AB1}">
      <dsp:nvSpPr>
        <dsp:cNvPr id="0" name=""/>
        <dsp:cNvSpPr/>
      </dsp:nvSpPr>
      <dsp:spPr>
        <a:xfrm>
          <a:off x="3535287" y="0"/>
          <a:ext cx="3287462" cy="10087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Basado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gastos</a:t>
          </a:r>
          <a:r>
            <a:rPr lang="en-US" sz="1400" kern="1200" dirty="0"/>
            <a:t> </a:t>
          </a:r>
          <a:r>
            <a:rPr lang="en-US" sz="1400" kern="1200" dirty="0" err="1"/>
            <a:t>reales</a:t>
          </a:r>
          <a:r>
            <a:rPr lang="en-US" sz="1400" kern="1200" dirty="0"/>
            <a:t> 2024</a:t>
          </a:r>
        </a:p>
      </dsp:txBody>
      <dsp:txXfrm>
        <a:off x="3535287" y="0"/>
        <a:ext cx="3287462" cy="302628"/>
      </dsp:txXfrm>
    </dsp:sp>
    <dsp:sp modelId="{D8256D24-CBD1-3A4D-AF67-28BCDEBBEF18}">
      <dsp:nvSpPr>
        <dsp:cNvPr id="0" name=""/>
        <dsp:cNvSpPr/>
      </dsp:nvSpPr>
      <dsp:spPr>
        <a:xfrm>
          <a:off x="3864033" y="302924"/>
          <a:ext cx="2629970" cy="304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6.95</a:t>
          </a:r>
        </a:p>
      </dsp:txBody>
      <dsp:txXfrm>
        <a:off x="3872941" y="311832"/>
        <a:ext cx="2612154" cy="286339"/>
      </dsp:txXfrm>
    </dsp:sp>
    <dsp:sp modelId="{477B4949-834C-0440-A6D4-6739C8BDF785}">
      <dsp:nvSpPr>
        <dsp:cNvPr id="0" name=""/>
        <dsp:cNvSpPr/>
      </dsp:nvSpPr>
      <dsp:spPr>
        <a:xfrm>
          <a:off x="3864033" y="653872"/>
          <a:ext cx="2629970" cy="304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6.56</a:t>
          </a:r>
        </a:p>
      </dsp:txBody>
      <dsp:txXfrm>
        <a:off x="3872941" y="662780"/>
        <a:ext cx="2612154" cy="286339"/>
      </dsp:txXfrm>
    </dsp:sp>
    <dsp:sp modelId="{CF6BB2A5-52BB-BD47-80EE-C7EC52609931}">
      <dsp:nvSpPr>
        <dsp:cNvPr id="0" name=""/>
        <dsp:cNvSpPr/>
      </dsp:nvSpPr>
      <dsp:spPr>
        <a:xfrm>
          <a:off x="7069309" y="0"/>
          <a:ext cx="3287462" cy="10087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Basado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gastos</a:t>
          </a:r>
          <a:r>
            <a:rPr lang="en-US" sz="1400" kern="1200" dirty="0"/>
            <a:t> </a:t>
          </a:r>
          <a:r>
            <a:rPr lang="en-US" sz="1400" kern="1200" dirty="0" err="1"/>
            <a:t>presupuestados</a:t>
          </a:r>
          <a:r>
            <a:rPr lang="en-US" sz="1400" kern="1200" dirty="0"/>
            <a:t> de 2025</a:t>
          </a:r>
        </a:p>
      </dsp:txBody>
      <dsp:txXfrm>
        <a:off x="7069309" y="0"/>
        <a:ext cx="3287462" cy="302628"/>
      </dsp:txXfrm>
    </dsp:sp>
    <dsp:sp modelId="{2469296C-8993-2D4A-A819-49AFAFE72E8A}">
      <dsp:nvSpPr>
        <dsp:cNvPr id="0" name=""/>
        <dsp:cNvSpPr/>
      </dsp:nvSpPr>
      <dsp:spPr>
        <a:xfrm>
          <a:off x="7398055" y="302924"/>
          <a:ext cx="2629970" cy="304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6.79</a:t>
          </a:r>
        </a:p>
      </dsp:txBody>
      <dsp:txXfrm>
        <a:off x="7406963" y="311832"/>
        <a:ext cx="2612154" cy="286339"/>
      </dsp:txXfrm>
    </dsp:sp>
    <dsp:sp modelId="{6B6055A4-3E39-C446-A263-1A87E817BF50}">
      <dsp:nvSpPr>
        <dsp:cNvPr id="0" name=""/>
        <dsp:cNvSpPr/>
      </dsp:nvSpPr>
      <dsp:spPr>
        <a:xfrm>
          <a:off x="7398055" y="653872"/>
          <a:ext cx="2629970" cy="304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6.40</a:t>
          </a:r>
        </a:p>
      </dsp:txBody>
      <dsp:txXfrm>
        <a:off x="7406963" y="662780"/>
        <a:ext cx="2612154" cy="2863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D5400-8C90-A743-B60A-7A8BA951F6C6}">
      <dsp:nvSpPr>
        <dsp:cNvPr id="0" name=""/>
        <dsp:cNvSpPr/>
      </dsp:nvSpPr>
      <dsp:spPr>
        <a:xfrm>
          <a:off x="0" y="0"/>
          <a:ext cx="3022168" cy="302216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699E9-9D68-FF4D-8A55-E4BE6DDCB639}">
      <dsp:nvSpPr>
        <dsp:cNvPr id="0" name=""/>
        <dsp:cNvSpPr/>
      </dsp:nvSpPr>
      <dsp:spPr>
        <a:xfrm>
          <a:off x="1511084" y="0"/>
          <a:ext cx="3746715" cy="30221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Saldo </a:t>
          </a:r>
          <a:r>
            <a:rPr lang="en-US" sz="1500" kern="1200" dirty="0" err="1"/>
            <a:t>inicial</a:t>
          </a:r>
          <a:r>
            <a:rPr lang="en-US" sz="1500" kern="1200" dirty="0"/>
            <a:t> al 1.ode </a:t>
          </a:r>
          <a:r>
            <a:rPr lang="en-US" sz="1500" kern="1200" dirty="0" err="1"/>
            <a:t>enero</a:t>
          </a:r>
          <a:r>
            <a:rPr lang="en-US" sz="1500" kern="1200" dirty="0"/>
            <a:t> de 2024</a:t>
          </a:r>
        </a:p>
      </dsp:txBody>
      <dsp:txXfrm>
        <a:off x="1511084" y="0"/>
        <a:ext cx="1873357" cy="483547"/>
      </dsp:txXfrm>
    </dsp:sp>
    <dsp:sp modelId="{FFF2061A-4F7A-A942-A4C1-B4EE1E6E7408}">
      <dsp:nvSpPr>
        <dsp:cNvPr id="0" name=""/>
        <dsp:cNvSpPr/>
      </dsp:nvSpPr>
      <dsp:spPr>
        <a:xfrm>
          <a:off x="317327" y="483547"/>
          <a:ext cx="2387513" cy="23875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779D9-6CE1-0244-9B3F-1190FA845802}">
      <dsp:nvSpPr>
        <dsp:cNvPr id="0" name=""/>
        <dsp:cNvSpPr/>
      </dsp:nvSpPr>
      <dsp:spPr>
        <a:xfrm>
          <a:off x="1511084" y="483547"/>
          <a:ext cx="3746715" cy="23875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Ganancias</a:t>
          </a:r>
          <a:r>
            <a:rPr lang="en-US" sz="1500" kern="1200" dirty="0"/>
            <a:t> </a:t>
          </a:r>
          <a:r>
            <a:rPr lang="en-US" sz="1500" kern="1200" dirty="0" err="1"/>
            <a:t>por</a:t>
          </a:r>
          <a:r>
            <a:rPr lang="en-US" sz="1500" kern="1200" dirty="0"/>
            <a:t> </a:t>
          </a:r>
          <a:r>
            <a:rPr lang="en-US" sz="1500" kern="1200" dirty="0" err="1"/>
            <a:t>inversiones</a:t>
          </a:r>
          <a:endParaRPr lang="en-US" sz="1500" kern="1200" dirty="0"/>
        </a:p>
      </dsp:txBody>
      <dsp:txXfrm>
        <a:off x="1511084" y="483547"/>
        <a:ext cx="1873357" cy="483547"/>
      </dsp:txXfrm>
    </dsp:sp>
    <dsp:sp modelId="{25A41062-401C-064F-B26B-5FEAC8D41551}">
      <dsp:nvSpPr>
        <dsp:cNvPr id="0" name=""/>
        <dsp:cNvSpPr/>
      </dsp:nvSpPr>
      <dsp:spPr>
        <a:xfrm>
          <a:off x="634655" y="967094"/>
          <a:ext cx="1752858" cy="175285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33D08-CFE3-9649-A791-1C760153601B}">
      <dsp:nvSpPr>
        <dsp:cNvPr id="0" name=""/>
        <dsp:cNvSpPr/>
      </dsp:nvSpPr>
      <dsp:spPr>
        <a:xfrm>
          <a:off x="1511084" y="967094"/>
          <a:ext cx="3746715" cy="1752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Retiros</a:t>
          </a:r>
          <a:endParaRPr lang="en-US" sz="1500" kern="1200" dirty="0"/>
        </a:p>
      </dsp:txBody>
      <dsp:txXfrm>
        <a:off x="1511084" y="967094"/>
        <a:ext cx="1873357" cy="483547"/>
      </dsp:txXfrm>
    </dsp:sp>
    <dsp:sp modelId="{CDF544F8-2ABA-4246-9301-07EBDCED7B62}">
      <dsp:nvSpPr>
        <dsp:cNvPr id="0" name=""/>
        <dsp:cNvSpPr/>
      </dsp:nvSpPr>
      <dsp:spPr>
        <a:xfrm>
          <a:off x="951983" y="1450641"/>
          <a:ext cx="1118202" cy="111820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F2055-02A4-4044-B48F-3B281173F0A7}">
      <dsp:nvSpPr>
        <dsp:cNvPr id="0" name=""/>
        <dsp:cNvSpPr/>
      </dsp:nvSpPr>
      <dsp:spPr>
        <a:xfrm>
          <a:off x="1511084" y="1450641"/>
          <a:ext cx="3746715" cy="1118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Depósitos</a:t>
          </a:r>
          <a:endParaRPr lang="en-US" sz="1500" kern="1200" dirty="0"/>
        </a:p>
      </dsp:txBody>
      <dsp:txXfrm>
        <a:off x="1511084" y="1450641"/>
        <a:ext cx="1873357" cy="483547"/>
      </dsp:txXfrm>
    </dsp:sp>
    <dsp:sp modelId="{27567327-296E-CF4D-85FC-5DED5B1D4E60}">
      <dsp:nvSpPr>
        <dsp:cNvPr id="0" name=""/>
        <dsp:cNvSpPr/>
      </dsp:nvSpPr>
      <dsp:spPr>
        <a:xfrm>
          <a:off x="1269310" y="1934188"/>
          <a:ext cx="483547" cy="48354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98E58-EA45-8B49-8469-5023785DBCC9}">
      <dsp:nvSpPr>
        <dsp:cNvPr id="0" name=""/>
        <dsp:cNvSpPr/>
      </dsp:nvSpPr>
      <dsp:spPr>
        <a:xfrm>
          <a:off x="1511084" y="1934188"/>
          <a:ext cx="3746715" cy="4835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Saldo final al 31 de </a:t>
          </a:r>
          <a:r>
            <a:rPr lang="en-US" sz="1500" kern="1200" dirty="0" err="1"/>
            <a:t>diciembre</a:t>
          </a:r>
          <a:r>
            <a:rPr lang="en-US" sz="1500" kern="1200" dirty="0"/>
            <a:t> de 2024</a:t>
          </a:r>
        </a:p>
      </dsp:txBody>
      <dsp:txXfrm>
        <a:off x="1511084" y="1934188"/>
        <a:ext cx="1873357" cy="483547"/>
      </dsp:txXfrm>
    </dsp:sp>
    <dsp:sp modelId="{9F3297AD-BF36-7B48-90A4-58B908AADD68}">
      <dsp:nvSpPr>
        <dsp:cNvPr id="0" name=""/>
        <dsp:cNvSpPr/>
      </dsp:nvSpPr>
      <dsp:spPr>
        <a:xfrm>
          <a:off x="3384442" y="0"/>
          <a:ext cx="1873357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12,630,863</a:t>
          </a:r>
        </a:p>
      </dsp:txBody>
      <dsp:txXfrm>
        <a:off x="3384442" y="0"/>
        <a:ext cx="1873357" cy="483547"/>
      </dsp:txXfrm>
    </dsp:sp>
    <dsp:sp modelId="{9A83A941-1669-DE46-A331-1161B9B9B5F9}">
      <dsp:nvSpPr>
        <dsp:cNvPr id="0" name=""/>
        <dsp:cNvSpPr/>
      </dsp:nvSpPr>
      <dsp:spPr>
        <a:xfrm>
          <a:off x="3384442" y="483547"/>
          <a:ext cx="1873357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348,527</a:t>
          </a:r>
        </a:p>
      </dsp:txBody>
      <dsp:txXfrm>
        <a:off x="3384442" y="483547"/>
        <a:ext cx="1873357" cy="483547"/>
      </dsp:txXfrm>
    </dsp:sp>
    <dsp:sp modelId="{12151EF4-8134-1D41-A4E3-24133A7B9400}">
      <dsp:nvSpPr>
        <dsp:cNvPr id="0" name=""/>
        <dsp:cNvSpPr/>
      </dsp:nvSpPr>
      <dsp:spPr>
        <a:xfrm>
          <a:off x="3384442" y="967094"/>
          <a:ext cx="1873357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(1,064,652)</a:t>
          </a:r>
        </a:p>
      </dsp:txBody>
      <dsp:txXfrm>
        <a:off x="3384442" y="967094"/>
        <a:ext cx="1873357" cy="483547"/>
      </dsp:txXfrm>
    </dsp:sp>
    <dsp:sp modelId="{9A6910CD-8D00-8948-8314-D8CA6758F6E3}">
      <dsp:nvSpPr>
        <dsp:cNvPr id="0" name=""/>
        <dsp:cNvSpPr/>
      </dsp:nvSpPr>
      <dsp:spPr>
        <a:xfrm>
          <a:off x="3384442" y="1934188"/>
          <a:ext cx="1873357" cy="4835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11,914,738</a:t>
          </a:r>
        </a:p>
      </dsp:txBody>
      <dsp:txXfrm>
        <a:off x="3384442" y="1934188"/>
        <a:ext cx="1873357" cy="4835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54836-D5E3-D545-B686-54AF27643226}">
      <dsp:nvSpPr>
        <dsp:cNvPr id="0" name=""/>
        <dsp:cNvSpPr/>
      </dsp:nvSpPr>
      <dsp:spPr>
        <a:xfrm>
          <a:off x="0" y="1137"/>
          <a:ext cx="10515600" cy="5531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/>
            <a:t>Mesas </a:t>
          </a:r>
          <a:r>
            <a:rPr lang="en-US" sz="2500" i="1" kern="1200" dirty="0" err="1"/>
            <a:t>redondas</a:t>
          </a:r>
          <a:r>
            <a:rPr lang="en-US" sz="2500" i="1" kern="1200" dirty="0"/>
            <a:t> de </a:t>
          </a:r>
          <a:r>
            <a:rPr lang="en-US" sz="2500" i="1" kern="1200" dirty="0" err="1"/>
            <a:t>área</a:t>
          </a:r>
          <a:endParaRPr lang="en-US" sz="500" kern="1200" dirty="0"/>
        </a:p>
      </dsp:txBody>
      <dsp:txXfrm>
        <a:off x="27002" y="28139"/>
        <a:ext cx="10461596" cy="499140"/>
      </dsp:txXfrm>
    </dsp:sp>
    <dsp:sp modelId="{65DD65EF-7E41-6E46-A62A-0E4BCCC07236}">
      <dsp:nvSpPr>
        <dsp:cNvPr id="0" name=""/>
        <dsp:cNvSpPr/>
      </dsp:nvSpPr>
      <dsp:spPr>
        <a:xfrm>
          <a:off x="0" y="554282"/>
          <a:ext cx="10515600" cy="414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I. Puntos de agenda - J. </a:t>
          </a:r>
          <a:r>
            <a:rPr lang="en-US" sz="2000" b="0" kern="1200" dirty="0" err="1">
              <a:solidFill>
                <a:srgbClr val="FF0000"/>
              </a:solidFill>
            </a:rPr>
            <a:t>Considerar</a:t>
          </a:r>
          <a:r>
            <a:rPr lang="en-US" sz="2000" b="0" kern="1200" dirty="0">
              <a:solidFill>
                <a:srgbClr val="FF0000"/>
              </a:solidFill>
            </a:rPr>
            <a:t> a. </a:t>
          </a:r>
          <a:r>
            <a:rPr lang="en-US" sz="2000" b="0" kern="1200" dirty="0" err="1">
              <a:solidFill>
                <a:srgbClr val="FF0000"/>
              </a:solidFill>
            </a:rPr>
            <a:t>Propuesta</a:t>
          </a:r>
          <a:r>
            <a:rPr lang="en-US" sz="2000" b="0" kern="1200" dirty="0">
              <a:solidFill>
                <a:srgbClr val="FF0000"/>
              </a:solidFill>
            </a:rPr>
            <a:t> de </a:t>
          </a:r>
          <a:r>
            <a:rPr lang="en-US" sz="2000" b="0" kern="1200" dirty="0" err="1">
              <a:solidFill>
                <a:srgbClr val="FF0000"/>
              </a:solidFill>
            </a:rPr>
            <a:t>piloto</a:t>
          </a:r>
          <a:r>
            <a:rPr lang="en-US" sz="2000" b="0" kern="1200" dirty="0">
              <a:solidFill>
                <a:srgbClr val="FF0000"/>
              </a:solidFill>
            </a:rPr>
            <a:t> para </a:t>
          </a:r>
          <a:r>
            <a:rPr lang="en-US" sz="2000" b="0" kern="1200" dirty="0" err="1">
              <a:solidFill>
                <a:srgbClr val="FF0000"/>
              </a:solidFill>
            </a:rPr>
            <a:t>una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Sesión</a:t>
          </a:r>
          <a:r>
            <a:rPr lang="en-US" sz="2000" b="0" kern="1200" dirty="0">
              <a:solidFill>
                <a:srgbClr val="FF0000"/>
              </a:solidFill>
            </a:rPr>
            <a:t> de Armonía y
</a:t>
          </a:r>
          <a:r>
            <a:rPr lang="en-US" sz="2000" b="0" kern="1200" dirty="0" err="1">
              <a:solidFill>
                <a:srgbClr val="FF0000"/>
              </a:solidFill>
            </a:rPr>
            <a:t>Eficacia</a:t>
          </a:r>
          <a:r>
            <a:rPr lang="en-US" sz="2000" b="0" kern="1200" dirty="0">
              <a:solidFill>
                <a:srgbClr val="FF0000"/>
              </a:solidFill>
            </a:rPr>
            <a:t>. </a:t>
          </a:r>
          <a:r>
            <a:rPr lang="en-US" sz="2000" b="1" kern="1200" dirty="0">
              <a:solidFill>
                <a:srgbClr val="FF0000"/>
              </a:solidFill>
            </a:rPr>
            <a:t>
</a:t>
          </a:r>
          <a:r>
            <a:rPr lang="en-US" sz="2000" b="1" kern="1200" dirty="0">
              <a:solidFill>
                <a:schemeClr val="tx1"/>
              </a:solidFill>
            </a:rPr>
            <a:t>XI. </a:t>
          </a:r>
          <a:r>
            <a:rPr lang="en-US" sz="2000" b="1" kern="1200" dirty="0" err="1">
              <a:solidFill>
                <a:schemeClr val="tx1"/>
              </a:solidFill>
            </a:rPr>
            <a:t>Custodios</a:t>
          </a:r>
          <a:r>
            <a:rPr lang="en-US" sz="2000" b="1" kern="1200" dirty="0">
              <a:solidFill>
                <a:schemeClr val="tx1"/>
              </a:solidFill>
            </a:rPr>
            <a:t> - F. </a:t>
          </a:r>
          <a:r>
            <a:rPr lang="en-US" sz="2000" b="0" kern="1200" dirty="0" err="1">
              <a:solidFill>
                <a:schemeClr val="tx1"/>
              </a:solidFill>
            </a:rPr>
            <a:t>Propuesta</a:t>
          </a:r>
          <a:r>
            <a:rPr lang="en-US" sz="2000" b="0" kern="1200" dirty="0">
              <a:solidFill>
                <a:schemeClr val="tx1"/>
              </a:solidFill>
            </a:rPr>
            <a:t> de </a:t>
          </a:r>
          <a:r>
            <a:rPr lang="en-US" sz="2000" b="0" kern="1200" dirty="0" err="1">
              <a:solidFill>
                <a:schemeClr val="tx1"/>
              </a:solidFill>
            </a:rPr>
            <a:t>revisión</a:t>
          </a:r>
          <a:r>
            <a:rPr lang="en-US" sz="2000" b="0" kern="1200" dirty="0">
              <a:solidFill>
                <a:schemeClr val="tx1"/>
              </a:solidFill>
            </a:rPr>
            <a:t> del </a:t>
          </a:r>
          <a:r>
            <a:rPr lang="en-US" sz="2000" b="0" kern="1200" dirty="0" err="1">
              <a:solidFill>
                <a:schemeClr val="tx1"/>
              </a:solidFill>
            </a:rPr>
            <a:t>proceso</a:t>
          </a:r>
          <a:r>
            <a:rPr lang="en-US" sz="2000" b="0" kern="1200" dirty="0">
              <a:solidFill>
                <a:schemeClr val="tx1"/>
              </a:solidFill>
            </a:rPr>
            <a:t> de </a:t>
          </a:r>
          <a:r>
            <a:rPr lang="en-US" sz="2000" b="0" kern="1200" dirty="0" err="1">
              <a:solidFill>
                <a:schemeClr val="tx1"/>
              </a:solidFill>
            </a:rPr>
            <a:t>censura</a:t>
          </a:r>
          <a:r>
            <a:rPr lang="en-US" sz="2000" b="0" kern="1200" dirty="0">
              <a:solidFill>
                <a:schemeClr val="tx1"/>
              </a:solidFill>
            </a:rPr>
            <a:t>.</a:t>
          </a:r>
          <a:r>
            <a:rPr lang="en-US" sz="2000" b="1" kern="1200" dirty="0">
              <a:solidFill>
                <a:schemeClr val="tx1"/>
              </a:solidFill>
            </a:rPr>
            <a:t>
XI. </a:t>
          </a:r>
          <a:r>
            <a:rPr lang="en-US" sz="2000" b="1" kern="1200" dirty="0" err="1">
              <a:solidFill>
                <a:schemeClr val="tx1"/>
              </a:solidFill>
            </a:rPr>
            <a:t>Custodios</a:t>
          </a:r>
          <a:r>
            <a:rPr lang="en-US" sz="2000" b="1" kern="1200" dirty="0">
              <a:solidFill>
                <a:schemeClr val="tx1"/>
              </a:solidFill>
            </a:rPr>
            <a:t> - G. </a:t>
          </a:r>
          <a:r>
            <a:rPr lang="en-US" sz="2000" b="0" kern="1200" dirty="0" err="1">
              <a:solidFill>
                <a:schemeClr val="tx1"/>
              </a:solidFill>
            </a:rPr>
            <a:t>Considerar</a:t>
          </a:r>
          <a:r>
            <a:rPr lang="en-US" sz="2000" b="0" kern="1200" dirty="0">
              <a:solidFill>
                <a:schemeClr val="tx1"/>
              </a:solidFill>
            </a:rPr>
            <a:t> la </a:t>
          </a:r>
          <a:r>
            <a:rPr lang="en-US" sz="2000" b="0" kern="1200" dirty="0" err="1">
              <a:solidFill>
                <a:schemeClr val="tx1"/>
              </a:solidFill>
            </a:rPr>
            <a:t>solicitud</a:t>
          </a:r>
          <a:r>
            <a:rPr lang="en-US" sz="2000" b="0" kern="1200" dirty="0">
              <a:solidFill>
                <a:schemeClr val="tx1"/>
              </a:solidFill>
            </a:rPr>
            <a:t> de </a:t>
          </a:r>
          <a:r>
            <a:rPr lang="en-US" sz="2000" b="0" kern="1200" dirty="0" err="1">
              <a:solidFill>
                <a:schemeClr val="tx1"/>
              </a:solidFill>
            </a:rPr>
            <a:t>incluir</a:t>
          </a:r>
          <a:r>
            <a:rPr lang="en-US" sz="2000" b="0" kern="1200" dirty="0">
              <a:solidFill>
                <a:schemeClr val="tx1"/>
              </a:solidFill>
            </a:rPr>
            <a:t> la </a:t>
          </a:r>
          <a:r>
            <a:rPr lang="en-US" sz="2000" b="0" kern="1200" dirty="0" err="1">
              <a:solidFill>
                <a:schemeClr val="tx1"/>
              </a:solidFill>
            </a:rPr>
            <a:t>versión</a:t>
          </a:r>
          <a:r>
            <a:rPr lang="en-US" sz="2000" b="0" kern="1200" dirty="0">
              <a:solidFill>
                <a:schemeClr val="tx1"/>
              </a:solidFill>
            </a:rPr>
            <a:t> de A.A. </a:t>
          </a:r>
          <a:r>
            <a:rPr lang="en-US" sz="2000" b="0" kern="1200" dirty="0" err="1">
              <a:solidFill>
                <a:schemeClr val="tx1"/>
              </a:solidFill>
            </a:rPr>
            <a:t>llega</a:t>
          </a:r>
          <a:r>
            <a:rPr lang="en-US" sz="2000" b="0" kern="1200" dirty="0">
              <a:solidFill>
                <a:schemeClr val="tx1"/>
              </a:solidFill>
            </a:rPr>
            <a:t> a la </a:t>
          </a:r>
          <a:r>
            <a:rPr lang="en-US" sz="2000" b="0" kern="1200" dirty="0" err="1">
              <a:solidFill>
                <a:schemeClr val="tx1"/>
              </a:solidFill>
            </a:rPr>
            <a:t>mayoría</a:t>
          </a:r>
          <a:r>
            <a:rPr lang="en-US" sz="2000" b="0" kern="1200" dirty="0">
              <a:solidFill>
                <a:schemeClr val="tx1"/>
              </a:solidFill>
            </a:rPr>
            <a:t> de
</a:t>
          </a:r>
          <a:r>
            <a:rPr lang="en-US" sz="2000" b="0" kern="1200" dirty="0" err="1">
              <a:solidFill>
                <a:schemeClr val="tx1"/>
              </a:solidFill>
            </a:rPr>
            <a:t>edad</a:t>
          </a:r>
          <a:r>
            <a:rPr lang="en-US" sz="2000" b="0" kern="1200" dirty="0">
              <a:solidFill>
                <a:schemeClr val="tx1"/>
              </a:solidFill>
            </a:rPr>
            <a:t>, </a:t>
          </a:r>
          <a:r>
            <a:rPr lang="en-US" sz="2000" b="0" kern="1200" dirty="0" err="1">
              <a:solidFill>
                <a:schemeClr val="tx1"/>
              </a:solidFill>
            </a:rPr>
            <a:t>texto</a:t>
          </a:r>
          <a:r>
            <a:rPr lang="en-US" sz="2000" b="0" kern="1200" dirty="0">
              <a:solidFill>
                <a:schemeClr val="tx1"/>
              </a:solidFill>
            </a:rPr>
            <a:t> del Premio Lasker </a:t>
          </a:r>
          <a:r>
            <a:rPr lang="en-US" sz="2000" b="0" kern="1200" dirty="0" err="1">
              <a:solidFill>
                <a:schemeClr val="tx1"/>
              </a:solidFill>
            </a:rPr>
            <a:t>en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el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libro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Alcohólicos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Anónimos</a:t>
          </a:r>
          <a:r>
            <a:rPr lang="en-US" sz="2000" b="0" kern="1200" dirty="0">
              <a:solidFill>
                <a:schemeClr val="tx1"/>
              </a:solidFill>
            </a:rPr>
            <a:t>.
Nota: Este punto se </a:t>
          </a:r>
          <a:r>
            <a:rPr lang="en-US" sz="2000" b="0" kern="1200" dirty="0" err="1">
              <a:solidFill>
                <a:schemeClr val="tx1"/>
              </a:solidFill>
            </a:rPr>
            <a:t>remitió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desde</a:t>
          </a:r>
          <a:r>
            <a:rPr lang="en-US" sz="2000" b="0" kern="1200" dirty="0">
              <a:solidFill>
                <a:schemeClr val="tx1"/>
              </a:solidFill>
            </a:rPr>
            <a:t> la Agenda de </a:t>
          </a:r>
          <a:r>
            <a:rPr lang="en-US" sz="2000" b="0" kern="1200" dirty="0" err="1">
              <a:solidFill>
                <a:schemeClr val="tx1"/>
              </a:solidFill>
            </a:rPr>
            <a:t>Literatura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como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parte</a:t>
          </a:r>
          <a:r>
            <a:rPr lang="en-US" sz="2000" b="0" kern="1200" dirty="0">
              <a:solidFill>
                <a:schemeClr val="tx1"/>
              </a:solidFill>
            </a:rPr>
            <a:t> del Plan de </a:t>
          </a:r>
          <a:r>
            <a:rPr lang="en-US" sz="2000" b="0" kern="1200" dirty="0" err="1">
              <a:solidFill>
                <a:schemeClr val="tx1"/>
              </a:solidFill>
            </a:rPr>
            <a:t>Distribución</a:t>
          </a:r>
          <a:r>
            <a:rPr lang="en-US" sz="2000" b="0" kern="1200" dirty="0">
              <a:solidFill>
                <a:schemeClr val="tx1"/>
              </a:solidFill>
            </a:rPr>
            <a:t>
</a:t>
          </a:r>
          <a:r>
            <a:rPr lang="en-US" sz="2000" b="0" kern="1200" dirty="0" err="1">
              <a:solidFill>
                <a:schemeClr val="tx1"/>
              </a:solidFill>
            </a:rPr>
            <a:t>Equitativa</a:t>
          </a:r>
          <a:r>
            <a:rPr lang="en-US" sz="2000" b="0" kern="1200" dirty="0">
              <a:solidFill>
                <a:schemeClr val="tx1"/>
              </a:solidFill>
            </a:rPr>
            <a:t>.</a:t>
          </a:r>
          <a:r>
            <a:rPr lang="en-US" sz="2000" b="1" kern="1200" dirty="0">
              <a:solidFill>
                <a:schemeClr val="tx1"/>
              </a:solidFill>
            </a:rPr>
            <a:t>
XIII. </a:t>
          </a:r>
          <a:r>
            <a:rPr lang="en-US" sz="2000" b="1" kern="1200" dirty="0" err="1">
              <a:solidFill>
                <a:schemeClr val="tx1"/>
              </a:solidFill>
            </a:rPr>
            <a:t>Convenciones</a:t>
          </a:r>
          <a:r>
            <a:rPr lang="en-US" sz="2000" b="1" kern="1200" dirty="0">
              <a:solidFill>
                <a:schemeClr val="tx1"/>
              </a:solidFill>
            </a:rPr>
            <a:t> Internacionales/</a:t>
          </a:r>
          <a:r>
            <a:rPr lang="en-US" sz="2000" b="1" kern="1200" dirty="0" err="1">
              <a:solidFill>
                <a:schemeClr val="tx1"/>
              </a:solidFill>
            </a:rPr>
            <a:t>Foros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Regionales</a:t>
          </a:r>
          <a:r>
            <a:rPr lang="en-US" sz="2000" b="1" kern="1200" dirty="0">
              <a:solidFill>
                <a:schemeClr val="tx1"/>
              </a:solidFill>
            </a:rPr>
            <a:t> - C. </a:t>
          </a:r>
          <a:r>
            <a:rPr lang="en-US" sz="2000" b="0" kern="1200" dirty="0" err="1">
              <a:solidFill>
                <a:schemeClr val="tx1"/>
              </a:solidFill>
            </a:rPr>
            <a:t>Considerar</a:t>
          </a:r>
          <a:r>
            <a:rPr lang="en-US" sz="2000" b="0" kern="1200" dirty="0">
              <a:solidFill>
                <a:schemeClr val="tx1"/>
              </a:solidFill>
            </a:rPr>
            <a:t> que </a:t>
          </a:r>
          <a:r>
            <a:rPr lang="en-US" sz="2000" b="0" kern="1200" dirty="0" err="1">
              <a:solidFill>
                <a:schemeClr val="tx1"/>
              </a:solidFill>
            </a:rPr>
            <a:t>todas</a:t>
          </a:r>
          <a:r>
            <a:rPr lang="en-US" sz="2000" b="0" kern="1200" dirty="0">
              <a:solidFill>
                <a:schemeClr val="tx1"/>
              </a:solidFill>
            </a:rPr>
            <a:t> las </a:t>
          </a:r>
          <a:r>
            <a:rPr lang="en-US" sz="2000" b="0" kern="1200" dirty="0" err="1">
              <a:solidFill>
                <a:schemeClr val="tx1"/>
              </a:solidFill>
            </a:rPr>
            <a:t>banderas</a:t>
          </a:r>
          <a:r>
            <a:rPr lang="en-US" sz="2000" b="0" kern="1200" dirty="0">
              <a:solidFill>
                <a:schemeClr val="tx1"/>
              </a:solidFill>
            </a:rPr>
            <a:t>
de </a:t>
          </a:r>
          <a:r>
            <a:rPr lang="en-US" sz="2000" b="0" kern="1200" dirty="0" err="1">
              <a:solidFill>
                <a:schemeClr val="tx1"/>
              </a:solidFill>
            </a:rPr>
            <a:t>los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Estados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Soberanos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formen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parte</a:t>
          </a:r>
          <a:r>
            <a:rPr lang="en-US" sz="2000" b="0" kern="1200" dirty="0">
              <a:solidFill>
                <a:schemeClr val="tx1"/>
              </a:solidFill>
            </a:rPr>
            <a:t> de la </a:t>
          </a:r>
          <a:r>
            <a:rPr lang="en-US" sz="2000" b="0" kern="1200" dirty="0" err="1">
              <a:solidFill>
                <a:schemeClr val="tx1"/>
              </a:solidFill>
            </a:rPr>
            <a:t>Ceremonia</a:t>
          </a:r>
          <a:r>
            <a:rPr lang="en-US" sz="2000" b="0" kern="1200" dirty="0">
              <a:solidFill>
                <a:schemeClr val="tx1"/>
              </a:solidFill>
            </a:rPr>
            <a:t> de la Bandera </a:t>
          </a:r>
          <a:r>
            <a:rPr lang="en-US" sz="2000" b="0" kern="1200" dirty="0" err="1">
              <a:solidFill>
                <a:schemeClr val="tx1"/>
              </a:solidFill>
            </a:rPr>
            <a:t>en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una</a:t>
          </a:r>
          <a:r>
            <a:rPr lang="en-US" sz="2000" b="0" kern="1200" dirty="0">
              <a:solidFill>
                <a:schemeClr val="tx1"/>
              </a:solidFill>
            </a:rPr>
            <a:t> </a:t>
          </a:r>
          <a:r>
            <a:rPr lang="en-US" sz="2000" b="0" kern="1200" dirty="0" err="1">
              <a:solidFill>
                <a:schemeClr val="tx1"/>
              </a:solidFill>
            </a:rPr>
            <a:t>Convención</a:t>
          </a:r>
          <a:r>
            <a:rPr lang="en-US" sz="2000" b="0" kern="1200" dirty="0">
              <a:solidFill>
                <a:schemeClr val="tx1"/>
              </a:solidFill>
            </a:rPr>
            <a:t>
Internacional. </a:t>
          </a:r>
          <a:r>
            <a:rPr lang="en-US" sz="2000" b="1" kern="1200" dirty="0">
              <a:solidFill>
                <a:schemeClr val="tx1"/>
              </a:solidFill>
            </a:rPr>
            <a:t>
VI. </a:t>
          </a:r>
          <a:r>
            <a:rPr lang="en-US" sz="2000" b="1" kern="1200" dirty="0" err="1">
              <a:solidFill>
                <a:schemeClr val="tx1"/>
              </a:solidFill>
            </a:rPr>
            <a:t>Literatura</a:t>
          </a:r>
          <a:r>
            <a:rPr lang="en-US" sz="2000" b="1" kern="1200" dirty="0">
              <a:solidFill>
                <a:schemeClr val="tx1"/>
              </a:solidFill>
            </a:rPr>
            <a:t> - K. </a:t>
          </a:r>
          <a:r>
            <a:rPr lang="en-US" sz="2000" b="0" kern="1200" dirty="0" err="1">
              <a:solidFill>
                <a:schemeClr val="tx1"/>
              </a:solidFill>
            </a:rPr>
            <a:t>Considerar</a:t>
          </a:r>
          <a:r>
            <a:rPr lang="en-US" sz="2000" b="0" kern="1200" dirty="0">
              <a:solidFill>
                <a:schemeClr val="tx1"/>
              </a:solidFill>
            </a:rPr>
            <a:t> la </a:t>
          </a:r>
          <a:r>
            <a:rPr lang="en-US" sz="2000" b="0" kern="1200" dirty="0" err="1">
              <a:solidFill>
                <a:schemeClr val="tx1"/>
              </a:solidFill>
            </a:rPr>
            <a:t>solicitud</a:t>
          </a:r>
          <a:r>
            <a:rPr lang="en-US" sz="2000" b="0" kern="1200" dirty="0">
              <a:solidFill>
                <a:schemeClr val="tx1"/>
              </a:solidFill>
            </a:rPr>
            <a:t> de </a:t>
          </a:r>
          <a:r>
            <a:rPr lang="en-US" sz="2000" b="0" kern="1200" dirty="0" err="1">
              <a:solidFill>
                <a:schemeClr val="tx1"/>
              </a:solidFill>
            </a:rPr>
            <a:t>actualización</a:t>
          </a:r>
          <a:r>
            <a:rPr lang="en-US" sz="2000" b="0" kern="1200" dirty="0">
              <a:solidFill>
                <a:schemeClr val="tx1"/>
              </a:solidFill>
            </a:rPr>
            <a:t> del </a:t>
          </a:r>
          <a:r>
            <a:rPr lang="en-US" sz="2000" b="0" kern="1200" dirty="0" err="1">
              <a:solidFill>
                <a:schemeClr val="tx1"/>
              </a:solidFill>
            </a:rPr>
            <a:t>libro</a:t>
          </a:r>
          <a:r>
            <a:rPr lang="en-US" sz="2000" b="0" kern="1200" dirty="0">
              <a:solidFill>
                <a:schemeClr val="tx1"/>
              </a:solidFill>
            </a:rPr>
            <a:t> Vivir </a:t>
          </a:r>
          <a:r>
            <a:rPr lang="en-US" sz="2000" b="0" kern="1200" dirty="0" err="1">
              <a:solidFill>
                <a:schemeClr val="tx1"/>
              </a:solidFill>
            </a:rPr>
            <a:t>sobrio</a:t>
          </a:r>
          <a:r>
            <a:rPr lang="en-US" sz="2000" b="0" kern="1200" dirty="0">
              <a:solidFill>
                <a:schemeClr val="tx1"/>
              </a:solidFill>
            </a:rPr>
            <a:t>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1600" b="1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
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554282"/>
        <a:ext cx="10515600" cy="41404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611C2-833A-794D-A03C-9476C4F8B9D2}">
      <dsp:nvSpPr>
        <dsp:cNvPr id="0" name=""/>
        <dsp:cNvSpPr/>
      </dsp:nvSpPr>
      <dsp:spPr>
        <a:xfrm>
          <a:off x="0" y="1797"/>
          <a:ext cx="10747917" cy="8424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/>
            <a:t>Mesas </a:t>
          </a:r>
          <a:r>
            <a:rPr lang="en-US" sz="2500" i="1" kern="1200" dirty="0" err="1"/>
            <a:t>redondas</a:t>
          </a:r>
          <a:r>
            <a:rPr lang="en-US" sz="2500" i="1" kern="1200" dirty="0"/>
            <a:t> de SAGSC</a:t>
          </a:r>
        </a:p>
      </dsp:txBody>
      <dsp:txXfrm>
        <a:off x="41127" y="42924"/>
        <a:ext cx="10665663" cy="760234"/>
      </dsp:txXfrm>
    </dsp:sp>
    <dsp:sp modelId="{BA2717D6-B122-1A45-97A7-FC3D637EEF9A}">
      <dsp:nvSpPr>
        <dsp:cNvPr id="0" name=""/>
        <dsp:cNvSpPr/>
      </dsp:nvSpPr>
      <dsp:spPr>
        <a:xfrm>
          <a:off x="0" y="844286"/>
          <a:ext cx="10747917" cy="350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246" tIns="25400" rIns="142240" bIns="25400" numCol="1" spcCol="1270" anchor="t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2000" b="1" kern="1200" dirty="0"/>
            <a:t>III. </a:t>
          </a:r>
          <a:r>
            <a:rPr lang="en-US" sz="2000" b="1" kern="1200" dirty="0" err="1"/>
            <a:t>Correcciones</a:t>
          </a:r>
          <a:r>
            <a:rPr lang="en-US" sz="2000" b="1" kern="1200" dirty="0"/>
            <a:t> - C. </a:t>
          </a:r>
          <a:r>
            <a:rPr lang="en-US" sz="2000" b="0" kern="1200" dirty="0" err="1"/>
            <a:t>Revisar</a:t>
          </a:r>
          <a:r>
            <a:rPr lang="en-US" sz="2000" b="0" kern="1200" dirty="0"/>
            <a:t> </a:t>
          </a:r>
          <a:r>
            <a:rPr lang="en-US" sz="2000" b="0" kern="1200" dirty="0" err="1"/>
            <a:t>los</a:t>
          </a:r>
          <a:r>
            <a:rPr lang="en-US" sz="2000" b="0" kern="1200" dirty="0"/>
            <a:t> Datos del Proveedor de </a:t>
          </a:r>
          <a:r>
            <a:rPr lang="en-US" sz="2000" b="0" kern="1200" dirty="0" err="1"/>
            <a:t>Tabletas</a:t>
          </a:r>
          <a:r>
            <a:rPr lang="en-US" sz="2000" b="0" kern="1200" dirty="0"/>
            <a:t> </a:t>
          </a:r>
          <a:r>
            <a:rPr lang="en-US" sz="2000" b="0" kern="1200" dirty="0" err="1"/>
            <a:t>Edovo</a:t>
          </a:r>
          <a:r>
            <a:rPr lang="en-US" sz="2000" b="0" kern="1200" dirty="0"/>
            <a:t>. </a:t>
          </a:r>
          <a:r>
            <a:rPr lang="en-US" sz="2000" b="1" kern="1200" dirty="0"/>
            <a:t>
VI. </a:t>
          </a:r>
          <a:r>
            <a:rPr lang="en-US" sz="2000" b="1" kern="1200" dirty="0" err="1"/>
            <a:t>Literatura</a:t>
          </a:r>
          <a:r>
            <a:rPr lang="en-US" sz="2000" b="1" kern="1200" dirty="0"/>
            <a:t> - J. </a:t>
          </a:r>
          <a:r>
            <a:rPr lang="en-US" sz="2000" b="0" kern="1200" dirty="0" err="1"/>
            <a:t>Considerar</a:t>
          </a:r>
          <a:r>
            <a:rPr lang="en-US" sz="2000" b="0" kern="1200" dirty="0"/>
            <a:t> la </a:t>
          </a:r>
          <a:r>
            <a:rPr lang="en-US" sz="2000" b="0" kern="1200" dirty="0" err="1"/>
            <a:t>solicitud</a:t>
          </a:r>
          <a:r>
            <a:rPr lang="en-US" sz="2000" b="0" kern="1200" dirty="0"/>
            <a:t> de que </a:t>
          </a:r>
          <a:r>
            <a:rPr lang="en-US" sz="2000" b="0" kern="1200" dirty="0" err="1"/>
            <a:t>los</a:t>
          </a:r>
          <a:r>
            <a:rPr lang="en-US" sz="2000" b="0" kern="1200" dirty="0"/>
            <a:t> Doce </a:t>
          </a:r>
          <a:r>
            <a:rPr lang="en-US" sz="2000" b="0" kern="1200" dirty="0" err="1"/>
            <a:t>Conceptos</a:t>
          </a:r>
          <a:r>
            <a:rPr lang="en-US" sz="2000" b="0" kern="1200" dirty="0"/>
            <a:t> para </a:t>
          </a:r>
          <a:r>
            <a:rPr lang="en-US" sz="2000" b="0" kern="1200" dirty="0" err="1"/>
            <a:t>el</a:t>
          </a:r>
          <a:r>
            <a:rPr lang="en-US" sz="2000" b="0" kern="1200" dirty="0"/>
            <a:t> </a:t>
          </a:r>
          <a:r>
            <a:rPr lang="en-US" sz="2000" b="0" kern="1200" dirty="0" err="1"/>
            <a:t>Servicio</a:t>
          </a:r>
          <a:r>
            <a:rPr lang="en-US" sz="2000" b="0" kern="1200" dirty="0"/>
            <a:t> Mundial y </a:t>
          </a:r>
          <a:r>
            <a:rPr lang="en-US" sz="2000" b="0" kern="1200" dirty="0" err="1"/>
            <a:t>los</a:t>
          </a:r>
          <a:r>
            <a:rPr lang="en-US" sz="2000" b="0" kern="1200" dirty="0"/>
            <a:t> </a:t>
          </a:r>
          <a:r>
            <a:rPr lang="en-US" sz="2000" b="0" kern="1200" dirty="0" err="1"/>
            <a:t>ensayos</a:t>
          </a:r>
          <a:r>
            <a:rPr lang="en-US" sz="2000" b="0" kern="1200" dirty="0"/>
            <a:t> </a:t>
          </a:r>
          <a:r>
            <a:rPr lang="en-US" sz="2000" b="0" kern="1200" dirty="0" err="1"/>
            <a:t>sobre</a:t>
          </a:r>
          <a:r>
            <a:rPr lang="en-US" sz="2000" b="0" kern="1200" dirty="0"/>
            <a:t> </a:t>
          </a:r>
          <a:r>
            <a:rPr lang="en-US" sz="2000" b="0" kern="1200" dirty="0" err="1"/>
            <a:t>los</a:t>
          </a:r>
          <a:r>
            <a:rPr lang="en-US" sz="2000" b="0" kern="1200" dirty="0"/>
            <a:t> Doce </a:t>
          </a:r>
          <a:r>
            <a:rPr lang="en-US" sz="2000" b="0" kern="1200" dirty="0" err="1"/>
            <a:t>Conceptos</a:t>
          </a:r>
          <a:r>
            <a:rPr lang="en-US" sz="2000" b="0" kern="1200" dirty="0"/>
            <a:t> para </a:t>
          </a:r>
          <a:r>
            <a:rPr lang="en-US" sz="2000" b="0" kern="1200" dirty="0" err="1"/>
            <a:t>el</a:t>
          </a:r>
          <a:r>
            <a:rPr lang="en-US" sz="2000" b="0" kern="1200" dirty="0"/>
            <a:t> </a:t>
          </a:r>
          <a:r>
            <a:rPr lang="en-US" sz="2000" b="0" kern="1200" dirty="0" err="1"/>
            <a:t>Servicio</a:t>
          </a:r>
          <a:r>
            <a:rPr lang="en-US" sz="2000" b="0" kern="1200" dirty="0"/>
            <a:t> Mundial se </a:t>
          </a:r>
          <a:r>
            <a:rPr lang="en-US" sz="2000" b="0" kern="1200" dirty="0" err="1"/>
            <a:t>incluyan</a:t>
          </a:r>
          <a:r>
            <a:rPr lang="en-US" sz="2000" b="0" kern="1200" dirty="0"/>
            <a:t> </a:t>
          </a:r>
          <a:r>
            <a:rPr lang="en-US" sz="2000" b="0" kern="1200" dirty="0" err="1"/>
            <a:t>en</a:t>
          </a:r>
          <a:r>
            <a:rPr lang="en-US" sz="2000" b="0" kern="1200" dirty="0"/>
            <a:t> la </a:t>
          </a:r>
          <a:r>
            <a:rPr lang="en-US" sz="2000" b="0" kern="1200" dirty="0" err="1"/>
            <a:t>publicación</a:t>
          </a:r>
          <a:r>
            <a:rPr lang="en-US" sz="2000" b="0" kern="1200" dirty="0"/>
            <a:t> actual, Los Doce Pasos y las Doce </a:t>
          </a:r>
          <a:r>
            <a:rPr lang="en-US" sz="2000" b="0" kern="1200" dirty="0" err="1"/>
            <a:t>Tradiciones</a:t>
          </a:r>
          <a:r>
            <a:rPr lang="en-US" sz="2000" b="0" kern="1200" dirty="0"/>
            <a:t>. </a:t>
          </a:r>
          <a:r>
            <a:rPr lang="en-US" sz="2000" b="1" kern="1200" dirty="0"/>
            <a:t>
</a:t>
          </a:r>
          <a:r>
            <a:rPr lang="en-US" sz="2000" b="1" kern="1200" dirty="0">
              <a:solidFill>
                <a:srgbClr val="FF0000"/>
              </a:solidFill>
            </a:rPr>
            <a:t>VII. Política/</a:t>
          </a:r>
          <a:r>
            <a:rPr lang="en-US" sz="2000" b="1" kern="1200" dirty="0" err="1">
              <a:solidFill>
                <a:srgbClr val="FF0000"/>
              </a:solidFill>
            </a:rPr>
            <a:t>Admisiones</a:t>
          </a:r>
          <a:r>
            <a:rPr lang="en-US" sz="2000" b="1" kern="1200" dirty="0">
              <a:solidFill>
                <a:srgbClr val="FF0000"/>
              </a:solidFill>
            </a:rPr>
            <a:t> - E. </a:t>
          </a:r>
          <a:r>
            <a:rPr lang="en-US" sz="2000" b="0" kern="1200" dirty="0" err="1">
              <a:solidFill>
                <a:srgbClr val="FF0000"/>
              </a:solidFill>
            </a:rPr>
            <a:t>Considerar</a:t>
          </a:r>
          <a:r>
            <a:rPr lang="en-US" sz="2000" b="0" kern="1200" dirty="0">
              <a:solidFill>
                <a:srgbClr val="FF0000"/>
              </a:solidFill>
            </a:rPr>
            <a:t> la </a:t>
          </a:r>
          <a:r>
            <a:rPr lang="en-US" sz="2000" b="0" kern="1200" dirty="0" err="1">
              <a:solidFill>
                <a:srgbClr val="FF0000"/>
              </a:solidFill>
            </a:rPr>
            <a:t>solicitud</a:t>
          </a:r>
          <a:r>
            <a:rPr lang="en-US" sz="2000" b="0" kern="1200" dirty="0">
              <a:solidFill>
                <a:srgbClr val="FF0000"/>
              </a:solidFill>
            </a:rPr>
            <a:t> de que se </a:t>
          </a:r>
          <a:r>
            <a:rPr lang="en-US" sz="2000" b="0" kern="1200" dirty="0" err="1">
              <a:solidFill>
                <a:srgbClr val="FF0000"/>
              </a:solidFill>
            </a:rPr>
            <a:t>requiera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una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Supermayoría</a:t>
          </a:r>
          <a:r>
            <a:rPr lang="en-US" sz="2000" b="0" kern="1200" dirty="0">
              <a:solidFill>
                <a:srgbClr val="FF0000"/>
              </a:solidFill>
            </a:rPr>
            <a:t> de </a:t>
          </a:r>
          <a:r>
            <a:rPr lang="en-US" sz="2000" b="0" kern="1200" dirty="0" err="1">
              <a:solidFill>
                <a:srgbClr val="FF0000"/>
              </a:solidFill>
            </a:rPr>
            <a:t>miembros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votantes</a:t>
          </a:r>
          <a:r>
            <a:rPr lang="en-US" sz="2000" b="0" kern="1200" dirty="0">
              <a:solidFill>
                <a:srgbClr val="FF0000"/>
              </a:solidFill>
            </a:rPr>
            <a:t> para </a:t>
          </a:r>
          <a:r>
            <a:rPr lang="en-US" sz="2000" b="0" kern="1200" dirty="0" err="1">
              <a:solidFill>
                <a:srgbClr val="FF0000"/>
              </a:solidFill>
            </a:rPr>
            <a:t>cambiar</a:t>
          </a:r>
          <a:r>
            <a:rPr lang="en-US" sz="2000" b="0" kern="1200" dirty="0">
              <a:solidFill>
                <a:srgbClr val="FF0000"/>
              </a:solidFill>
            </a:rPr>
            <a:t> o </a:t>
          </a:r>
          <a:r>
            <a:rPr lang="en-US" sz="2000" b="0" kern="1200" dirty="0" err="1">
              <a:solidFill>
                <a:srgbClr val="FF0000"/>
              </a:solidFill>
            </a:rPr>
            <a:t>enmendar</a:t>
          </a:r>
          <a:r>
            <a:rPr lang="en-US" sz="2000" b="0" kern="1200" dirty="0">
              <a:solidFill>
                <a:srgbClr val="FF0000"/>
              </a:solidFill>
            </a:rPr>
            <a:t> la </a:t>
          </a:r>
          <a:r>
            <a:rPr lang="en-US" sz="2000" b="0" kern="1200" dirty="0" err="1">
              <a:solidFill>
                <a:srgbClr val="FF0000"/>
              </a:solidFill>
            </a:rPr>
            <a:t>Literatura</a:t>
          </a:r>
          <a:r>
            <a:rPr lang="en-US" sz="2000" b="0" kern="1200" dirty="0">
              <a:solidFill>
                <a:srgbClr val="FF0000"/>
              </a:solidFill>
            </a:rPr>
            <a:t> de </a:t>
          </a:r>
          <a:r>
            <a:rPr lang="en-US" sz="2000" b="0" kern="1200" dirty="0" err="1">
              <a:solidFill>
                <a:srgbClr val="FF0000"/>
              </a:solidFill>
            </a:rPr>
            <a:t>los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Fundadores</a:t>
          </a:r>
          <a:r>
            <a:rPr lang="en-US" sz="2000" b="0" kern="1200" dirty="0">
              <a:solidFill>
                <a:srgbClr val="FF0000"/>
              </a:solidFill>
            </a:rPr>
            <a:t>. </a:t>
          </a:r>
          <a:r>
            <a:rPr lang="en-US" sz="2000" b="1" kern="1200" dirty="0">
              <a:solidFill>
                <a:srgbClr val="FF0000"/>
              </a:solidFill>
            </a:rPr>
            <a:t>
X. Informe y Carta - B. </a:t>
          </a:r>
          <a:r>
            <a:rPr lang="en-US" sz="2000" b="0" kern="1200" dirty="0" err="1">
              <a:solidFill>
                <a:srgbClr val="FF0000"/>
              </a:solidFill>
            </a:rPr>
            <a:t>Considerar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una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solicitud</a:t>
          </a:r>
          <a:r>
            <a:rPr lang="en-US" sz="2000" b="0" kern="1200" dirty="0">
              <a:solidFill>
                <a:srgbClr val="FF0000"/>
              </a:solidFill>
            </a:rPr>
            <a:t> para </a:t>
          </a:r>
          <a:r>
            <a:rPr lang="en-US" sz="2000" b="0" kern="1200" dirty="0" err="1">
              <a:solidFill>
                <a:srgbClr val="FF0000"/>
              </a:solidFill>
            </a:rPr>
            <a:t>expandir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el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Artículo</a:t>
          </a:r>
          <a:r>
            <a:rPr lang="en-US" sz="2000" b="0" kern="1200" dirty="0">
              <a:solidFill>
                <a:srgbClr val="FF0000"/>
              </a:solidFill>
            </a:rPr>
            <a:t> Tres </a:t>
          </a:r>
          <a:r>
            <a:rPr lang="en-US" sz="2000" b="0" kern="1200" dirty="0" err="1">
              <a:solidFill>
                <a:srgbClr val="FF0000"/>
              </a:solidFill>
            </a:rPr>
            <a:t>en</a:t>
          </a:r>
          <a:r>
            <a:rPr lang="en-US" sz="2000" b="0" kern="1200" dirty="0">
              <a:solidFill>
                <a:srgbClr val="FF0000"/>
              </a:solidFill>
            </a:rPr>
            <a:t> la Carta de la
</a:t>
          </a:r>
          <a:r>
            <a:rPr lang="en-US" sz="2000" b="0" kern="1200" dirty="0" err="1">
              <a:solidFill>
                <a:srgbClr val="FF0000"/>
              </a:solidFill>
            </a:rPr>
            <a:t>Conferencia</a:t>
          </a:r>
          <a:r>
            <a:rPr lang="en-US" sz="2000" b="0" kern="1200" dirty="0">
              <a:solidFill>
                <a:srgbClr val="FF0000"/>
              </a:solidFill>
            </a:rPr>
            <a:t> para </a:t>
          </a:r>
          <a:r>
            <a:rPr lang="en-US" sz="2000" b="0" kern="1200" dirty="0" err="1">
              <a:solidFill>
                <a:srgbClr val="FF0000"/>
              </a:solidFill>
            </a:rPr>
            <a:t>proteger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los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escritos</a:t>
          </a:r>
          <a:r>
            <a:rPr lang="en-US" sz="2000" b="0" kern="1200" dirty="0">
              <a:solidFill>
                <a:srgbClr val="FF0000"/>
              </a:solidFill>
            </a:rPr>
            <a:t> de </a:t>
          </a:r>
          <a:r>
            <a:rPr lang="en-US" sz="2000" b="0" kern="1200" dirty="0" err="1">
              <a:solidFill>
                <a:srgbClr val="FF0000"/>
              </a:solidFill>
            </a:rPr>
            <a:t>los</a:t>
          </a:r>
          <a:r>
            <a:rPr lang="en-US" sz="2000" b="0" kern="1200" dirty="0">
              <a:solidFill>
                <a:srgbClr val="FF0000"/>
              </a:solidFill>
            </a:rPr>
            <a:t> </a:t>
          </a:r>
          <a:r>
            <a:rPr lang="en-US" sz="2000" b="0" kern="1200" dirty="0" err="1">
              <a:solidFill>
                <a:srgbClr val="FF0000"/>
              </a:solidFill>
            </a:rPr>
            <a:t>cofundadores</a:t>
          </a:r>
          <a:r>
            <a:rPr lang="en-US" sz="2000" b="0" kern="1200" dirty="0">
              <a:solidFill>
                <a:srgbClr val="FF0000"/>
              </a:solidFill>
            </a:rPr>
            <a:t>. </a:t>
          </a:r>
          <a:r>
            <a:rPr lang="en-US" sz="2000" b="1" kern="1200" dirty="0"/>
            <a:t>
X. </a:t>
          </a:r>
          <a:r>
            <a:rPr lang="en-US" sz="2000" b="1" kern="1200" dirty="0" err="1"/>
            <a:t>Tratamiento</a:t>
          </a:r>
          <a:r>
            <a:rPr lang="en-US" sz="2000" b="1" kern="1200" dirty="0"/>
            <a:t> y </a:t>
          </a:r>
          <a:r>
            <a:rPr lang="en-US" sz="2000" b="1" kern="1200" dirty="0" err="1"/>
            <a:t>Accesibilidad</a:t>
          </a:r>
          <a:r>
            <a:rPr lang="en-US" sz="2000" b="1" kern="1200" dirty="0"/>
            <a:t> - D. </a:t>
          </a:r>
          <a:r>
            <a:rPr lang="en-US" sz="2000" b="0" kern="1200" dirty="0" err="1"/>
            <a:t>Revisar</a:t>
          </a:r>
          <a:r>
            <a:rPr lang="en-US" sz="2000" b="0" kern="1200" dirty="0"/>
            <a:t> </a:t>
          </a:r>
          <a:r>
            <a:rPr lang="en-US" sz="2000" b="0" kern="1200" dirty="0" err="1"/>
            <a:t>el</a:t>
          </a:r>
          <a:r>
            <a:rPr lang="en-US" sz="2000" b="0" kern="1200" dirty="0"/>
            <a:t> </a:t>
          </a:r>
          <a:r>
            <a:rPr lang="en-US" sz="2000" b="0" kern="1200" dirty="0" err="1"/>
            <a:t>informe</a:t>
          </a:r>
          <a:r>
            <a:rPr lang="en-US" sz="2000" b="0" kern="1200" dirty="0"/>
            <a:t> de </a:t>
          </a:r>
          <a:r>
            <a:rPr lang="en-US" sz="2000" b="0" kern="1200" dirty="0" err="1"/>
            <a:t>progreso</a:t>
          </a:r>
          <a:r>
            <a:rPr lang="en-US" sz="2000" b="0" kern="1200" dirty="0"/>
            <a:t> </a:t>
          </a:r>
          <a:r>
            <a:rPr lang="en-US" sz="2000" b="0" kern="1200" dirty="0" err="1"/>
            <a:t>sobre</a:t>
          </a:r>
          <a:r>
            <a:rPr lang="en-US" sz="2000" b="0" kern="1200" dirty="0"/>
            <a:t> la </a:t>
          </a:r>
          <a:r>
            <a:rPr lang="en-US" sz="2000" b="0" kern="1200" dirty="0" err="1"/>
            <a:t>actualización</a:t>
          </a:r>
          <a:r>
            <a:rPr lang="en-US" sz="2000" b="0" kern="1200" dirty="0"/>
            <a:t> del material de </a:t>
          </a:r>
          <a:r>
            <a:rPr lang="en-US" sz="2000" b="0" kern="1200" dirty="0" err="1"/>
            <a:t>servicio</a:t>
          </a:r>
          <a:r>
            <a:rPr lang="en-US" sz="2000" b="0" kern="1200" dirty="0"/>
            <a:t> con </a:t>
          </a:r>
          <a:r>
            <a:rPr lang="en-US" sz="2000" b="0" kern="1200" dirty="0" err="1"/>
            <a:t>experiencia</a:t>
          </a:r>
          <a:r>
            <a:rPr lang="en-US" sz="2000" b="0" kern="1200" dirty="0"/>
            <a:t> </a:t>
          </a:r>
          <a:r>
            <a:rPr lang="en-US" sz="2000" b="0" kern="1200" dirty="0" err="1"/>
            <a:t>compartida</a:t>
          </a:r>
          <a:r>
            <a:rPr lang="en-US" sz="2000" b="0" kern="1200" dirty="0"/>
            <a:t> de </a:t>
          </a:r>
          <a:r>
            <a:rPr lang="en-US" sz="2000" b="0" kern="1200" dirty="0" err="1"/>
            <a:t>alcohólicos</a:t>
          </a:r>
          <a:r>
            <a:rPr lang="en-US" sz="2000" b="0" kern="1200" dirty="0"/>
            <a:t> </a:t>
          </a:r>
          <a:r>
            <a:rPr lang="en-US" sz="2000" b="0" kern="1200" dirty="0" err="1"/>
            <a:t>neurodivergentes</a:t>
          </a:r>
          <a:r>
            <a:rPr lang="en-US" sz="2000" b="0" kern="1200" dirty="0"/>
            <a:t>.</a:t>
          </a:r>
          <a:r>
            <a:rPr lang="en-US" sz="2000" b="1" kern="1200" dirty="0"/>
            <a:t>
XIII. </a:t>
          </a:r>
          <a:r>
            <a:rPr lang="en-US" sz="2000" b="1" kern="1200" dirty="0" err="1"/>
            <a:t>Convenciones</a:t>
          </a:r>
          <a:r>
            <a:rPr lang="en-US" sz="2000" b="1" kern="1200" dirty="0"/>
            <a:t> Internacionales/</a:t>
          </a:r>
          <a:r>
            <a:rPr lang="en-US" sz="2000" b="1" kern="1200" dirty="0" err="1"/>
            <a:t>Foros</a:t>
          </a:r>
          <a:r>
            <a:rPr lang="en-US" sz="2000" b="1" kern="1200" dirty="0"/>
            <a:t> </a:t>
          </a:r>
          <a:r>
            <a:rPr lang="en-US" sz="2000" b="1" kern="1200" dirty="0" err="1"/>
            <a:t>Regionales</a:t>
          </a:r>
          <a:r>
            <a:rPr lang="en-US" sz="2000" b="1" kern="1200" dirty="0"/>
            <a:t> - B. </a:t>
          </a:r>
          <a:r>
            <a:rPr lang="en-US" sz="2000" b="0" kern="1200" dirty="0" err="1"/>
            <a:t>Revisar</a:t>
          </a:r>
          <a:r>
            <a:rPr lang="en-US" sz="2000" b="0" kern="1200" dirty="0"/>
            <a:t> </a:t>
          </a:r>
          <a:r>
            <a:rPr lang="en-US" sz="2000" b="0" kern="1200" dirty="0" err="1"/>
            <a:t>el</a:t>
          </a:r>
          <a:r>
            <a:rPr lang="en-US" sz="2000" b="0" kern="1200" dirty="0"/>
            <a:t> </a:t>
          </a:r>
          <a:r>
            <a:rPr lang="en-US" sz="2000" b="0" kern="1200" dirty="0" err="1"/>
            <a:t>informe</a:t>
          </a:r>
          <a:r>
            <a:rPr lang="en-US" sz="2000" b="0" kern="1200" dirty="0"/>
            <a:t> de </a:t>
          </a:r>
          <a:r>
            <a:rPr lang="en-US" sz="2000" b="0" kern="1200" dirty="0" err="1"/>
            <a:t>progreso</a:t>
          </a:r>
          <a:r>
            <a:rPr lang="en-US" sz="2000" b="0" kern="1200" dirty="0"/>
            <a:t> </a:t>
          </a:r>
          <a:r>
            <a:rPr lang="en-US" sz="2000" b="0" kern="1200" dirty="0" err="1"/>
            <a:t>sobre</a:t>
          </a:r>
          <a:r>
            <a:rPr lang="en-US" sz="2000" b="0" kern="1200" dirty="0"/>
            <a:t> </a:t>
          </a:r>
          <a:r>
            <a:rPr lang="en-US" sz="2000" b="0" kern="1200" dirty="0" err="1"/>
            <a:t>el</a:t>
          </a:r>
          <a:r>
            <a:rPr lang="en-US" sz="2000" b="0" kern="1200" dirty="0"/>
            <a:t> </a:t>
          </a:r>
          <a:r>
            <a:rPr lang="en-US" sz="2000" b="0" kern="1200" dirty="0" err="1"/>
            <a:t>desarrollo</a:t>
          </a:r>
          <a:r>
            <a:rPr lang="en-US" sz="2000" b="0" kern="1200" dirty="0"/>
            <a:t> de </a:t>
          </a:r>
          <a:r>
            <a:rPr lang="en-US" sz="2000" b="0" kern="1200" dirty="0" err="1"/>
            <a:t>una</a:t>
          </a:r>
          <a:r>
            <a:rPr lang="en-US" sz="2000" b="0" kern="1200" dirty="0"/>
            <a:t> </a:t>
          </a:r>
          <a:r>
            <a:rPr lang="en-US" sz="2000" b="0" kern="1200" dirty="0" err="1"/>
            <a:t>nueva</a:t>
          </a:r>
          <a:r>
            <a:rPr lang="en-US" sz="2000" b="0" kern="1200" dirty="0"/>
            <a:t> </a:t>
          </a:r>
          <a:r>
            <a:rPr lang="en-US" sz="2000" b="0" kern="1200" dirty="0" err="1"/>
            <a:t>declaración</a:t>
          </a:r>
          <a:r>
            <a:rPr lang="en-US" sz="2000" b="0" kern="1200" dirty="0"/>
            <a:t> para ser </a:t>
          </a:r>
          <a:r>
            <a:rPr lang="en-US" sz="2000" b="0" kern="1200" dirty="0" err="1"/>
            <a:t>adoptada</a:t>
          </a:r>
          <a:r>
            <a:rPr lang="en-US" sz="2000" b="0" kern="1200" dirty="0"/>
            <a:t> </a:t>
          </a:r>
          <a:r>
            <a:rPr lang="en-US" sz="2000" b="0" kern="1200" dirty="0" err="1"/>
            <a:t>en</a:t>
          </a:r>
          <a:r>
            <a:rPr lang="en-US" sz="2000" b="0" kern="1200" dirty="0"/>
            <a:t> la </a:t>
          </a:r>
          <a:r>
            <a:rPr lang="en-US" sz="2000" b="0" kern="1200" dirty="0" err="1"/>
            <a:t>Convención</a:t>
          </a:r>
          <a:r>
            <a:rPr lang="en-US" sz="2000" b="0" kern="1200" dirty="0"/>
            <a:t> Internacional de 2030.</a:t>
          </a:r>
          <a:r>
            <a:rPr lang="en-US" sz="1800" b="1" kern="1200" dirty="0"/>
            <a:t>
</a:t>
          </a:r>
          <a:endParaRPr lang="en-US" sz="1800" kern="1200" dirty="0"/>
        </a:p>
      </dsp:txBody>
      <dsp:txXfrm>
        <a:off x="0" y="844286"/>
        <a:ext cx="10747917" cy="3505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0BB816-636F-4C40-9EC7-A3BA365B8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E0D02-F780-4697-9A30-3F10F4D67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9885C-64C6-4202-8B65-38170DBD673D}" type="datetimeFigureOut">
              <a:rPr lang="en-US" smtClean="0"/>
              <a:t>8/18/25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C7536-00AB-4C14-90D3-7D88603F2A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BC111-E561-48D6-9DB3-85F8BE552B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A4D1-BF1D-4260-B442-EBD7859EC5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46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49326-15A5-4041-B3F6-1CB1FE840753}" type="datetimeFigureOut">
              <a:rPr lang="en-US" smtClean="0"/>
              <a:t>8/18/25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9BA2-F127-4DB1-B8FD-D5A70CC3E0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0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8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3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81B6E-211F-7A7A-AF3D-F8E3CD5BC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0F435-DF55-101E-0C0E-CA10DFF41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73D4B-1138-23D8-AF57-9CEC092F5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BBECE-91F7-DEE4-A089-2E1A3FAC3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714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8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2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8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B98FC-81E5-07C7-15F5-2FCC3647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D380B-B2E6-26C7-34DA-A31269B24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948F7-405F-FC72-CD70-6BB857D48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56041-D961-90AB-44DF-D0147106F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1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31C3C-55D1-D246-A058-C0230F0E7163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0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680E-4326-F948-ADBD-E1708A0D7DCA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6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2CEF-B88B-D34B-B6F9-EAB1E2A917C5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3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6C76-23D6-8743-8621-CB4F65971D98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1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0D109-11C2-D14D-BAD3-31ED36FFF437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1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59A74-8388-2A45-95D4-96C62E7B36E0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1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B61D-F9AE-EF47-A8BB-0EAA8C4A844A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5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B24A-5019-6D49-B67F-AE31AEE1F874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4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0D0C-7BF3-034F-9E3D-1181810F6F01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E587-1D1B-824A-9F51-CA70F57A5B1D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0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25CE-382C-BF45-8016-8663C903F988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7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B60-B783-4541-8B54-966D4653C39D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9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4D5B2-4E7F-B146-9E9B-7EFA462FED22}" type="datetime1">
              <a:rPr lang="en-US" smtClean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5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ffchecker.com/sqPjd4jy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xZJZKJ05c8" TargetMode="External"/><Relationship Id="rId2" Type="http://schemas.openxmlformats.org/officeDocument/2006/relationships/hyperlink" Target="https://www.youtube.com/watch?v=IoMnjKDiDI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3vTgegmjzqA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4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microsoft.com/office/2007/relationships/diagramDrawing" Target="../diagrams/drawing1.xml"/><Relationship Id="rId5" Type="http://schemas.openxmlformats.org/officeDocument/2006/relationships/image" Target="../media/image16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5.jpeg"/><Relationship Id="rId9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front of a sign&#10;&#10;AI-generated content may be incorrect.">
            <a:extLst>
              <a:ext uri="{FF2B5EF4-FFF2-40B4-BE49-F238E27FC236}">
                <a16:creationId xmlns:a16="http://schemas.microsoft.com/office/drawing/2014/main" id="{7F926411-46D1-A02A-7E77-5090B6E5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1381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7C67B-6AF8-F25C-40F9-63EB521C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347102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Lyle Childers, </a:t>
            </a:r>
            <a:r>
              <a:rPr lang="en-US" sz="3600" dirty="0" err="1">
                <a:solidFill>
                  <a:schemeClr val="bg1"/>
                </a:solidFill>
              </a:rPr>
              <a:t>Área</a:t>
            </a:r>
            <a:r>
              <a:rPr lang="en-US" sz="3600" dirty="0">
                <a:solidFill>
                  <a:schemeClr val="bg1"/>
                </a:solidFill>
              </a:rPr>
              <a:t> 42 Panel 75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122D6-01E6-5D3B-D5DB-43D563258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 descr="A silver and gold triangle with a blue background&#10;&#10;AI-generated content may be incorrect.">
            <a:extLst>
              <a:ext uri="{FF2B5EF4-FFF2-40B4-BE49-F238E27FC236}">
                <a16:creationId xmlns:a16="http://schemas.microsoft.com/office/drawing/2014/main" id="{BC48DBA7-7395-BDBD-9DDC-A6980760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" y="1454598"/>
            <a:ext cx="1737360" cy="16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7E963-D30F-D45D-8D2D-8A61CC1A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dirty="0"/>
              <a:t>Cambios </a:t>
            </a:r>
            <a:r>
              <a:rPr lang="en-US" sz="4800" dirty="0" err="1"/>
              <a:t>en</a:t>
            </a:r>
            <a:r>
              <a:rPr lang="en-US" sz="4800" dirty="0"/>
              <a:t> la </a:t>
            </a:r>
            <a:r>
              <a:rPr lang="en-US" sz="4800" dirty="0" err="1"/>
              <a:t>conferencia</a:t>
            </a:r>
            <a:endParaRPr lang="en-US" sz="4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B03FD3-08C8-F0E9-F534-B9372B542C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218075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0F1F1-9C2E-4257-1863-A269B070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3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1" y="1737845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8863" y="308864"/>
            <a:ext cx="8091805" cy="137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" algn="ctr">
              <a:lnSpc>
                <a:spcPts val="5330"/>
              </a:lnSpc>
              <a:spcBef>
                <a:spcPts val="100"/>
              </a:spcBef>
            </a:pPr>
            <a:r>
              <a:rPr lang="en-US" b="0" cap="small" dirty="0">
                <a:solidFill>
                  <a:srgbClr val="404040"/>
                </a:solidFill>
                <a:cs typeface="Arial"/>
              </a:rPr>
              <a:t>Las </a:t>
            </a:r>
            <a:r>
              <a:rPr lang="en-US" b="0" cap="small" dirty="0" err="1">
                <a:solidFill>
                  <a:srgbClr val="404040"/>
                </a:solidFill>
                <a:cs typeface="Arial"/>
              </a:rPr>
              <a:t>reglas</a:t>
            </a:r>
            <a:r>
              <a:rPr lang="en-US" b="0" cap="small" dirty="0">
                <a:solidFill>
                  <a:srgbClr val="404040"/>
                </a:solidFill>
                <a:cs typeface="Arial"/>
              </a:rPr>
              <a:t> y </a:t>
            </a:r>
            <a:r>
              <a:rPr lang="en-US" b="0" cap="small" dirty="0" err="1">
                <a:solidFill>
                  <a:srgbClr val="404040"/>
                </a:solidFill>
                <a:cs typeface="Arial"/>
              </a:rPr>
              <a:t>el</a:t>
            </a:r>
            <a:r>
              <a:rPr lang="en-US" b="0" cap="small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b="0" cap="small" dirty="0" err="1">
                <a:solidFill>
                  <a:srgbClr val="404040"/>
                </a:solidFill>
                <a:cs typeface="Arial"/>
              </a:rPr>
              <a:t>caos</a:t>
            </a:r>
            <a:r>
              <a:rPr lang="en-US" b="0" cap="small" dirty="0">
                <a:solidFill>
                  <a:srgbClr val="404040"/>
                </a:solidFill>
                <a:cs typeface="Arial"/>
              </a:rPr>
              <a:t>:</a:t>
            </a:r>
            <a:br>
              <a:rPr lang="en-US" b="0" cap="small" dirty="0">
                <a:solidFill>
                  <a:srgbClr val="404040"/>
                </a:solidFill>
                <a:cs typeface="Arial"/>
              </a:rPr>
            </a:br>
            <a:r>
              <a:rPr lang="en-US" b="0" cap="small" dirty="0" err="1">
                <a:solidFill>
                  <a:srgbClr val="404040"/>
                </a:solidFill>
                <a:cs typeface="Arial"/>
              </a:rPr>
              <a:t>Cómo</a:t>
            </a:r>
            <a:r>
              <a:rPr lang="en-US" b="0" cap="small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b="0" cap="small" dirty="0" err="1">
                <a:solidFill>
                  <a:srgbClr val="404040"/>
                </a:solidFill>
                <a:cs typeface="Arial"/>
              </a:rPr>
              <a:t>funciona</a:t>
            </a:r>
            <a:r>
              <a:rPr lang="en-US" b="0" cap="small" dirty="0">
                <a:solidFill>
                  <a:srgbClr val="404040"/>
                </a:solidFill>
                <a:cs typeface="Arial"/>
              </a:rPr>
              <a:t> la </a:t>
            </a:r>
            <a:r>
              <a:rPr lang="en-US" b="0" cap="small" dirty="0" err="1">
                <a:solidFill>
                  <a:srgbClr val="404040"/>
                </a:solidFill>
                <a:cs typeface="Arial"/>
              </a:rPr>
              <a:t>conferencia</a:t>
            </a:r>
            <a:endParaRPr lang="en-US" b="0" cap="small" dirty="0">
              <a:solidFill>
                <a:srgbClr val="404040"/>
              </a:solidFill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1715" y="1940067"/>
            <a:ext cx="156868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b="1" i="1" u="sng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CRONOLOGÍA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0207" y="2433989"/>
            <a:ext cx="3978910" cy="1896866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8255">
              <a:lnSpc>
                <a:spcPct val="70000"/>
              </a:lnSpc>
              <a:spcBef>
                <a:spcPts val="885"/>
              </a:spcBef>
            </a:pP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Borrador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inicial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incluido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en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Manual de la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Conferencia</a:t>
            </a:r>
            <a:endParaRPr lang="en-US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700" marR="8255">
              <a:lnSpc>
                <a:spcPct val="70000"/>
              </a:lnSpc>
              <a:spcBef>
                <a:spcPts val="885"/>
              </a:spcBef>
            </a:pP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Memo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enviado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cambios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Primera carta de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los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delegados</a:t>
            </a:r>
            <a:endParaRPr lang="en-US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700" marR="8255">
              <a:lnSpc>
                <a:spcPct val="70000"/>
              </a:lnSpc>
              <a:spcBef>
                <a:spcPts val="885"/>
              </a:spcBef>
            </a:pP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Una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frase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cambiada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en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respuesta</a:t>
            </a:r>
            <a:endParaRPr lang="en-US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700" marR="8255">
              <a:lnSpc>
                <a:spcPct val="70000"/>
              </a:lnSpc>
              <a:spcBef>
                <a:spcPts val="885"/>
              </a:spcBef>
            </a:pP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Segunda carta de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los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Calibri"/>
                <a:cs typeface="Calibri"/>
              </a:rPr>
              <a:t>delegados</a:t>
            </a:r>
            <a:endParaRPr 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0207" y="5445414"/>
            <a:ext cx="3680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" dirty="0">
                <a:solidFill>
                  <a:srgbClr val="6DAC1C"/>
                </a:solidFill>
                <a:uFill>
                  <a:solidFill>
                    <a:srgbClr val="6DAC1C"/>
                  </a:solidFill>
                </a:uFill>
                <a:latin typeface="Calibri"/>
                <a:cs typeface="Calibri"/>
                <a:hlinkClick r:id="rId2"/>
              </a:rPr>
              <a:t>https://www.diffchecker.com/sqPjd4jy/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6364" y="1787089"/>
            <a:ext cx="6519640" cy="2030043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9539" algn="ctr">
              <a:lnSpc>
                <a:spcPct val="100000"/>
              </a:lnSpc>
              <a:spcBef>
                <a:spcPts val="430"/>
              </a:spcBef>
            </a:pPr>
            <a:r>
              <a:rPr lang="en-US" sz="2000" b="1" i="1" u="sng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ASUNTO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600"/>
              </a:spcBef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La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conferencia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ya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no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puede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gobernarse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sí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misma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con sus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propias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normas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internas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movimientos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</a:p>
          <a:p>
            <a:pPr marL="303530" indent="-181610">
              <a:lnSpc>
                <a:spcPct val="100000"/>
              </a:lnSpc>
              <a:spcBef>
                <a:spcPts val="360"/>
              </a:spcBef>
              <a:buClr>
                <a:srgbClr val="1CACE3"/>
              </a:buClr>
              <a:buChar char="◦"/>
              <a:tabLst>
                <a:tab pos="303530" algn="l"/>
              </a:tabLst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No se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puede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cambiar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de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compartir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de 2m a 1m</a:t>
            </a:r>
          </a:p>
          <a:p>
            <a:pPr marL="303530" indent="-181610">
              <a:lnSpc>
                <a:spcPct val="100000"/>
              </a:lnSpc>
              <a:spcBef>
                <a:spcPts val="360"/>
              </a:spcBef>
              <a:buClr>
                <a:srgbClr val="1CACE3"/>
              </a:buClr>
              <a:buChar char="◦"/>
              <a:tabLst>
                <a:tab pos="303530" algn="l"/>
              </a:tabLst>
            </a:pP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Mociones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gestionar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proceso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apelar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al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presidente</a:t>
            </a:r>
            <a:endParaRPr 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6364" y="4036281"/>
            <a:ext cx="6615526" cy="1933222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34290">
              <a:lnSpc>
                <a:spcPts val="2160"/>
              </a:lnSpc>
              <a:spcBef>
                <a:spcPts val="375"/>
              </a:spcBef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Los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temas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que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mueren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en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comité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pueden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tener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que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volver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al pleno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más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tarde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</a:p>
          <a:p>
            <a:pPr marL="12700" marR="34290">
              <a:lnSpc>
                <a:spcPts val="2160"/>
              </a:lnSpc>
              <a:spcBef>
                <a:spcPts val="375"/>
              </a:spcBef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Hay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tres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copresidentes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. Las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opiniones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minoritarias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están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entre </a:t>
            </a:r>
          </a:p>
          <a:p>
            <a:pPr marL="12700" marR="5080">
              <a:lnSpc>
                <a:spcPts val="2160"/>
              </a:lnSpc>
              <a:spcBef>
                <a:spcPts val="1130"/>
              </a:spcBef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**La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discusión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del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domingo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duró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unas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3 horas.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Tuvimos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que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aplazarla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poder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continuar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con la agenda del día y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tratarla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de nuevo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miércoles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antes de </a:t>
            </a:r>
            <a:r>
              <a:rPr lang="en-US" sz="2000" dirty="0" err="1">
                <a:solidFill>
                  <a:srgbClr val="404040"/>
                </a:solidFill>
                <a:latin typeface="Calibri"/>
                <a:cs typeface="Calibri"/>
              </a:rPr>
              <a:t>empezar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 la jornada.**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2CFB270-7CC8-688D-261C-BB745F81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06B88F9-42ED-48A7-80B1-8A0D76F3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8A621-BD79-6500-209D-059EA1B09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727448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/>
              <a:t>Exposiciones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la 75.ª GSC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" name="Content Placeholder 4" descr="A group of books on a table&#10;&#10;AI-generated content may be incorrect.">
            <a:extLst>
              <a:ext uri="{FF2B5EF4-FFF2-40B4-BE49-F238E27FC236}">
                <a16:creationId xmlns:a16="http://schemas.microsoft.com/office/drawing/2014/main" id="{1DA3BE2E-9B5A-DBE4-C578-3423CAAEF8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8" r="1" b="1149"/>
          <a:stretch>
            <a:fillRect/>
          </a:stretch>
        </p:blipFill>
        <p:spPr>
          <a:xfrm rot="10800000">
            <a:off x="420624" y="276894"/>
            <a:ext cx="5577840" cy="4087368"/>
          </a:xfrm>
          <a:prstGeom prst="rect">
            <a:avLst/>
          </a:prstGeom>
        </p:spPr>
      </p:pic>
      <p:pic>
        <p:nvPicPr>
          <p:cNvPr id="7" name="Picture 6" descr="A table with a black cloth and a black blanket on it&#10;&#10;AI-generated content may be incorrect.">
            <a:extLst>
              <a:ext uri="{FF2B5EF4-FFF2-40B4-BE49-F238E27FC236}">
                <a16:creationId xmlns:a16="http://schemas.microsoft.com/office/drawing/2014/main" id="{C672AA46-5294-9375-E0EF-7BA9E1ABC5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5" r="1" b="1"/>
          <a:stretch>
            <a:fillRect/>
          </a:stretch>
        </p:blipFill>
        <p:spPr>
          <a:xfrm rot="10800000">
            <a:off x="6190488" y="276894"/>
            <a:ext cx="5577840" cy="408736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1745F8-6272-66C7-8C15-3A23E652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rry conference table and chairs">
            <a:extLst>
              <a:ext uri="{FF2B5EF4-FFF2-40B4-BE49-F238E27FC236}">
                <a16:creationId xmlns:a16="http://schemas.microsoft.com/office/drawing/2014/main" id="{18F939DA-74A3-AFD5-D6A4-EC13E798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5316" b="104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96723-5073-D53D-C246-F1ED0F6CD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75.ª </a:t>
            </a:r>
            <a:r>
              <a:rPr lang="en-US" dirty="0" err="1"/>
              <a:t>Conferencia</a:t>
            </a:r>
            <a:r>
              <a:rPr lang="en-US" dirty="0"/>
              <a:t> de </a:t>
            </a:r>
            <a:r>
              <a:rPr lang="en-US" dirty="0" err="1"/>
              <a:t>Servicios</a:t>
            </a:r>
            <a:r>
              <a:rPr lang="en-US" dirty="0"/>
              <a:t> Generales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inventario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E178-8563-6179-5AA4-8B88E5F9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Inventario</a:t>
            </a:r>
            <a:r>
              <a:rPr lang="en-US" dirty="0">
                <a:solidFill>
                  <a:srgbClr val="FFFFFF"/>
                </a:solidFill>
              </a:rPr>
              <a:t> de la </a:t>
            </a:r>
            <a:r>
              <a:rPr lang="en-US" dirty="0" err="1">
                <a:solidFill>
                  <a:srgbClr val="FFFFFF"/>
                </a:solidFill>
              </a:rPr>
              <a:t>Conferencia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11A785E-8FF3-2157-ACF3-6AB483BBE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657351"/>
            <a:ext cx="5173979" cy="497592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El </a:t>
            </a:r>
            <a:r>
              <a:rPr lang="en-US" sz="2000" dirty="0" err="1">
                <a:solidFill>
                  <a:srgbClr val="FFFFFF"/>
                </a:solidFill>
              </a:rPr>
              <a:t>liderazgo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servicio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confiable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lugar</a:t>
            </a:r>
            <a:r>
              <a:rPr lang="en-US" sz="2000" dirty="0">
                <a:solidFill>
                  <a:srgbClr val="FFFFFF"/>
                </a:solidFill>
              </a:rPr>
              <a:t> de la </a:t>
            </a:r>
            <a:r>
              <a:rPr lang="en-US" sz="2000" dirty="0" err="1">
                <a:solidFill>
                  <a:srgbClr val="FFFFFF"/>
                </a:solidFill>
              </a:rPr>
              <a:t>gobernanza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mantiene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enfoque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principios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espirituales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FFFF"/>
                </a:solidFill>
              </a:rPr>
              <a:t>Problemas</a:t>
            </a:r>
            <a:r>
              <a:rPr lang="en-US" sz="2000" b="1" dirty="0">
                <a:solidFill>
                  <a:srgbClr val="FFFFFF"/>
                </a:solidFill>
              </a:rPr>
              <a:t> de </a:t>
            </a:r>
            <a:r>
              <a:rPr lang="en-US" sz="2000" b="1" dirty="0" err="1">
                <a:solidFill>
                  <a:srgbClr val="FFFFFF"/>
                </a:solidFill>
              </a:rPr>
              <a:t>comunicación</a:t>
            </a:r>
            <a:r>
              <a:rPr lang="en-US" sz="2000" b="1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2000" dirty="0" err="1">
                <a:solidFill>
                  <a:srgbClr val="FFFFFF"/>
                </a:solidFill>
              </a:rPr>
              <a:t>Comunicación</a:t>
            </a:r>
            <a:r>
              <a:rPr lang="en-US" sz="2000" dirty="0">
                <a:solidFill>
                  <a:srgbClr val="FFFFFF"/>
                </a:solidFill>
              </a:rPr>
              <a:t> lenta, </a:t>
            </a:r>
            <a:r>
              <a:rPr lang="en-US" sz="2000" dirty="0" err="1">
                <a:solidFill>
                  <a:srgbClr val="FFFFFF"/>
                </a:solidFill>
              </a:rPr>
              <a:t>inconsistente</a:t>
            </a:r>
            <a:r>
              <a:rPr lang="en-US" sz="2000" dirty="0">
                <a:solidFill>
                  <a:srgbClr val="FFFFFF"/>
                </a:solidFill>
              </a:rPr>
              <a:t> e </a:t>
            </a:r>
            <a:r>
              <a:rPr lang="en-US" sz="2000" dirty="0" err="1">
                <a:solidFill>
                  <a:srgbClr val="FFFFFF"/>
                </a:solidFill>
              </a:rPr>
              <a:t>insuficiente</a:t>
            </a:r>
            <a:r>
              <a:rPr lang="en-US" sz="2000" dirty="0">
                <a:solidFill>
                  <a:srgbClr val="FFFFFF"/>
                </a:solidFill>
              </a:rPr>
              <a:t> entre la Junta, la OSG,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delegados</a:t>
            </a:r>
            <a:r>
              <a:rPr lang="en-US" sz="2000" dirty="0">
                <a:solidFill>
                  <a:srgbClr val="FFFFFF"/>
                </a:solidFill>
              </a:rPr>
              <a:t> y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grupos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La </a:t>
            </a:r>
            <a:r>
              <a:rPr lang="en-US" sz="2000" dirty="0" err="1">
                <a:solidFill>
                  <a:srgbClr val="FFFFFF"/>
                </a:solidFill>
              </a:rPr>
              <a:t>entrega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tardía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información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fondo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dificulta</a:t>
            </a:r>
            <a:r>
              <a:rPr lang="en-US" sz="2000" dirty="0">
                <a:solidFill>
                  <a:srgbClr val="FFFFFF"/>
                </a:solidFill>
              </a:rPr>
              <a:t> la </a:t>
            </a:r>
            <a:r>
              <a:rPr lang="en-US" sz="2000" dirty="0" err="1">
                <a:solidFill>
                  <a:srgbClr val="FFFFFF"/>
                </a:solidFill>
              </a:rPr>
              <a:t>retroalimentación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significativa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grupos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No hay </a:t>
            </a:r>
            <a:r>
              <a:rPr lang="en-US" sz="2000" dirty="0" err="1">
                <a:solidFill>
                  <a:srgbClr val="FFFFFF"/>
                </a:solidFill>
              </a:rPr>
              <a:t>suficiente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explicación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detrás</a:t>
            </a:r>
            <a:r>
              <a:rPr lang="en-US" sz="2000" dirty="0">
                <a:solidFill>
                  <a:srgbClr val="FFFFFF"/>
                </a:solidFill>
              </a:rPr>
              <a:t> de las </a:t>
            </a:r>
            <a:r>
              <a:rPr lang="en-US" sz="2000" dirty="0" err="1">
                <a:solidFill>
                  <a:srgbClr val="FFFFFF"/>
                </a:solidFill>
              </a:rPr>
              <a:t>decisiones</a:t>
            </a:r>
            <a:r>
              <a:rPr lang="en-US" sz="2000" dirty="0">
                <a:solidFill>
                  <a:srgbClr val="FFFFFF"/>
                </a:solidFill>
              </a:rPr>
              <a:t>, lo que genera </a:t>
            </a:r>
            <a:r>
              <a:rPr lang="en-US" sz="2000" dirty="0" err="1">
                <a:solidFill>
                  <a:srgbClr val="FFFFFF"/>
                </a:solidFill>
              </a:rPr>
              <a:t>desconfianza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Uso de </a:t>
            </a:r>
            <a:r>
              <a:rPr lang="en-US" sz="2000" dirty="0" err="1">
                <a:solidFill>
                  <a:srgbClr val="FFFFFF"/>
                </a:solidFill>
              </a:rPr>
              <a:t>lenguaje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excesivamente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técnico</a:t>
            </a:r>
            <a:r>
              <a:rPr lang="en-US" sz="2000" dirty="0">
                <a:solidFill>
                  <a:srgbClr val="FFFFFF"/>
                </a:solidFill>
              </a:rPr>
              <a:t> o </a:t>
            </a:r>
            <a:r>
              <a:rPr lang="en-US" sz="2000" dirty="0" err="1">
                <a:solidFill>
                  <a:srgbClr val="FFFFFF"/>
                </a:solidFill>
              </a:rPr>
              <a:t>confuso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27229-4E85-7977-71B7-6DB6B5BBD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179" y="1657351"/>
            <a:ext cx="5938838" cy="4669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>
                <a:solidFill>
                  <a:srgbClr val="FFFFFF"/>
                </a:solidFill>
              </a:rPr>
              <a:t>Desafíos</a:t>
            </a:r>
            <a:r>
              <a:rPr lang="en-US" sz="2000" b="1" dirty="0">
                <a:solidFill>
                  <a:srgbClr val="FFFFFF"/>
                </a:solidFill>
              </a:rPr>
              <a:t> de la </a:t>
            </a:r>
            <a:r>
              <a:rPr lang="en-US" sz="2000" b="1" dirty="0" err="1">
                <a:solidFill>
                  <a:srgbClr val="FFFFFF"/>
                </a:solidFill>
              </a:rPr>
              <a:t>participación</a:t>
            </a:r>
            <a:r>
              <a:rPr lang="en-US" sz="2000" b="1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Baja </a:t>
            </a:r>
            <a:r>
              <a:rPr lang="en-US" sz="2000" dirty="0" err="1">
                <a:solidFill>
                  <a:srgbClr val="FFFFFF"/>
                </a:solidFill>
              </a:rPr>
              <a:t>participación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las </a:t>
            </a:r>
            <a:r>
              <a:rPr lang="en-US" sz="2000" dirty="0" err="1">
                <a:solidFill>
                  <a:srgbClr val="FFFFFF"/>
                </a:solidFill>
              </a:rPr>
              <a:t>Asambleas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Área</a:t>
            </a:r>
            <a:r>
              <a:rPr lang="en-US" sz="2000" dirty="0">
                <a:solidFill>
                  <a:srgbClr val="FFFFFF"/>
                </a:solidFill>
              </a:rPr>
              <a:t> y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la </a:t>
            </a:r>
            <a:r>
              <a:rPr lang="en-US" sz="2000" dirty="0" err="1">
                <a:solidFill>
                  <a:srgbClr val="FFFFFF"/>
                </a:solidFill>
              </a:rPr>
              <a:t>estructura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Servicios</a:t>
            </a:r>
            <a:r>
              <a:rPr lang="en-US" sz="2000" dirty="0">
                <a:solidFill>
                  <a:srgbClr val="FFFFFF"/>
                </a:solidFill>
              </a:rPr>
              <a:t> Generales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general.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Los </a:t>
            </a:r>
            <a:r>
              <a:rPr lang="en-US" sz="2000" dirty="0" err="1">
                <a:solidFill>
                  <a:srgbClr val="FFFFFF"/>
                </a:solidFill>
              </a:rPr>
              <a:t>grupos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desconectados</a:t>
            </a:r>
            <a:r>
              <a:rPr lang="en-US" sz="2000" dirty="0">
                <a:solidFill>
                  <a:srgbClr val="FFFFFF"/>
                </a:solidFill>
              </a:rPr>
              <a:t> y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miembros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desinformados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debilitan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proceso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Muchos </a:t>
            </a:r>
            <a:r>
              <a:rPr lang="en-US" sz="2000" dirty="0" err="1">
                <a:solidFill>
                  <a:srgbClr val="FFFFFF"/>
                </a:solidFill>
              </a:rPr>
              <a:t>grupos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carecen</a:t>
            </a:r>
            <a:r>
              <a:rPr lang="en-US" sz="2000" dirty="0">
                <a:solidFill>
                  <a:srgbClr val="FFFFFF"/>
                </a:solidFill>
              </a:rPr>
              <a:t> de RSG, lo que genera </a:t>
            </a:r>
            <a:r>
              <a:rPr lang="en-US" sz="2000" dirty="0" err="1">
                <a:solidFill>
                  <a:srgbClr val="FFFFFF"/>
                </a:solidFill>
              </a:rPr>
              <a:t>brechas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representación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FFFF"/>
                </a:solidFill>
              </a:rPr>
              <a:t>Desequilibrio</a:t>
            </a:r>
            <a:r>
              <a:rPr lang="en-US" sz="2000" b="1" dirty="0">
                <a:solidFill>
                  <a:srgbClr val="FFFFFF"/>
                </a:solidFill>
              </a:rPr>
              <a:t> de </a:t>
            </a:r>
            <a:r>
              <a:rPr lang="en-US" sz="2000" b="1" dirty="0" err="1">
                <a:solidFill>
                  <a:srgbClr val="FFFFFF"/>
                </a:solidFill>
              </a:rPr>
              <a:t>autoridad</a:t>
            </a:r>
            <a:r>
              <a:rPr lang="en-US" sz="2000" b="1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2000" dirty="0" err="1">
                <a:solidFill>
                  <a:srgbClr val="FFFFFF"/>
                </a:solidFill>
              </a:rPr>
              <a:t>Preocupa</a:t>
            </a:r>
            <a:r>
              <a:rPr lang="en-US" sz="2000" dirty="0">
                <a:solidFill>
                  <a:srgbClr val="FFFFFF"/>
                </a:solidFill>
              </a:rPr>
              <a:t> que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Fideicomisarios</a:t>
            </a:r>
            <a:r>
              <a:rPr lang="en-US" sz="2000" dirty="0">
                <a:solidFill>
                  <a:srgbClr val="FFFFFF"/>
                </a:solidFill>
              </a:rPr>
              <a:t> y la Junta </a:t>
            </a:r>
            <a:r>
              <a:rPr lang="en-US" sz="2000" dirty="0" err="1">
                <a:solidFill>
                  <a:srgbClr val="FFFFFF"/>
                </a:solidFill>
              </a:rPr>
              <a:t>Directiva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controlen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demasiado</a:t>
            </a:r>
            <a:r>
              <a:rPr lang="en-US" sz="2000" dirty="0">
                <a:solidFill>
                  <a:srgbClr val="FFFFFF"/>
                </a:solidFill>
              </a:rPr>
              <a:t> de lo que </a:t>
            </a:r>
            <a:r>
              <a:rPr lang="en-US" sz="2000" dirty="0" err="1">
                <a:solidFill>
                  <a:srgbClr val="FFFFFF"/>
                </a:solidFill>
              </a:rPr>
              <a:t>llega</a:t>
            </a:r>
            <a:r>
              <a:rPr lang="en-US" sz="2000" dirty="0">
                <a:solidFill>
                  <a:srgbClr val="FFFFFF"/>
                </a:solidFill>
              </a:rPr>
              <a:t> a la </a:t>
            </a:r>
            <a:r>
              <a:rPr lang="en-US" sz="2000" dirty="0" err="1">
                <a:solidFill>
                  <a:srgbClr val="FFFFFF"/>
                </a:solidFill>
              </a:rPr>
              <a:t>Conferencia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2000" dirty="0" err="1">
                <a:solidFill>
                  <a:srgbClr val="FFFFFF"/>
                </a:solidFill>
              </a:rPr>
              <a:t>Algunos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consideran</a:t>
            </a:r>
            <a:r>
              <a:rPr lang="en-US" sz="2000" dirty="0">
                <a:solidFill>
                  <a:srgbClr val="FFFFFF"/>
                </a:solidFill>
              </a:rPr>
              <a:t> que las </a:t>
            </a:r>
            <a:r>
              <a:rPr lang="en-US" sz="2000" dirty="0" err="1">
                <a:solidFill>
                  <a:srgbClr val="FFFFFF"/>
                </a:solidFill>
              </a:rPr>
              <a:t>acciones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</a:t>
            </a:r>
            <a:r>
              <a:rPr lang="en-US" sz="2000" dirty="0">
                <a:solidFill>
                  <a:srgbClr val="FFFFFF"/>
                </a:solidFill>
              </a:rPr>
              <a:t> pleno y </a:t>
            </a:r>
            <a:r>
              <a:rPr lang="en-US" sz="2000" dirty="0" err="1">
                <a:solidFill>
                  <a:srgbClr val="FFFFFF"/>
                </a:solidFill>
              </a:rPr>
              <a:t>los</a:t>
            </a:r>
            <a:r>
              <a:rPr lang="en-US" sz="2000" dirty="0">
                <a:solidFill>
                  <a:srgbClr val="FFFFFF"/>
                </a:solidFill>
              </a:rPr>
              <a:t> puntos del </a:t>
            </a:r>
            <a:r>
              <a:rPr lang="en-US" sz="2000" dirty="0" err="1">
                <a:solidFill>
                  <a:srgbClr val="FFFFFF"/>
                </a:solidFill>
              </a:rPr>
              <a:t>orden</a:t>
            </a:r>
            <a:r>
              <a:rPr lang="en-US" sz="2000" dirty="0">
                <a:solidFill>
                  <a:srgbClr val="FFFFFF"/>
                </a:solidFill>
              </a:rPr>
              <a:t> del día </a:t>
            </a:r>
            <a:r>
              <a:rPr lang="en-US" sz="2000" dirty="0" err="1">
                <a:solidFill>
                  <a:srgbClr val="FFFFFF"/>
                </a:solidFill>
              </a:rPr>
              <a:t>propuestos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están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filtrados</a:t>
            </a:r>
            <a:r>
              <a:rPr lang="en-US" sz="2000" dirty="0">
                <a:solidFill>
                  <a:srgbClr val="FFFFFF"/>
                </a:solidFill>
              </a:rPr>
              <a:t> o mal </a:t>
            </a:r>
            <a:r>
              <a:rPr lang="en-US" sz="2000" dirty="0" err="1">
                <a:solidFill>
                  <a:srgbClr val="FFFFFF"/>
                </a:solidFill>
              </a:rPr>
              <a:t>gestionados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060DB-B34E-0668-E4A0-9D5CC602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73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58982-4884-4711-4E72-E042F032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8AEEE141-CDA1-8D6D-8EC2-63FB47188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93"/>
            <a:ext cx="12192000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6D99D7E-BD9B-11A5-CE4E-5EFAF452E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9534" y="525556"/>
            <a:ext cx="3717599" cy="58068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3600" dirty="0"/>
          </a:p>
          <a:p>
            <a:pPr>
              <a:spcBef>
                <a:spcPts val="0"/>
              </a:spcBef>
            </a:pPr>
            <a:r>
              <a:rPr lang="en-US" sz="3600" dirty="0"/>
              <a:t>La 75.ª </a:t>
            </a:r>
            <a:r>
              <a:rPr lang="en-US" sz="3600" dirty="0" err="1"/>
              <a:t>Conferencia</a:t>
            </a:r>
            <a:r>
              <a:rPr lang="en-US" sz="3600" dirty="0"/>
              <a:t> de </a:t>
            </a:r>
            <a:r>
              <a:rPr lang="en-US" sz="3600" dirty="0" err="1"/>
              <a:t>Servicios</a:t>
            </a:r>
            <a:r>
              <a:rPr lang="en-US" sz="3600" dirty="0"/>
              <a:t> Generales </a:t>
            </a:r>
          </a:p>
          <a:p>
            <a:pPr>
              <a:spcBef>
                <a:spcPts val="0"/>
              </a:spcBef>
            </a:pPr>
            <a:endParaRPr lang="en-US" sz="3600" dirty="0"/>
          </a:p>
          <a:p>
            <a:pPr>
              <a:spcBef>
                <a:spcPts val="0"/>
              </a:spcBef>
            </a:pPr>
            <a:endParaRPr lang="en-US" sz="3600" dirty="0"/>
          </a:p>
          <a:p>
            <a:pPr>
              <a:spcBef>
                <a:spcPts val="0"/>
              </a:spcBef>
            </a:pPr>
            <a:r>
              <a:rPr lang="en-US" sz="3600" dirty="0"/>
              <a:t>DELEGADOS DE LA REGIÓN DEL PACÍFICO</a:t>
            </a:r>
          </a:p>
        </p:txBody>
      </p:sp>
      <p:pic>
        <p:nvPicPr>
          <p:cNvPr id="6" name="Picture 5" descr="A group of people standing in front of a podium&#10;&#10;AI-generated content may be incorrect.">
            <a:extLst>
              <a:ext uri="{FF2B5EF4-FFF2-40B4-BE49-F238E27FC236}">
                <a16:creationId xmlns:a16="http://schemas.microsoft.com/office/drawing/2014/main" id="{14834142-A667-9536-AB28-3A802C603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34" y="189957"/>
            <a:ext cx="6934933" cy="64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FA37D-1940-C750-4E11-107DE3C6B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383528"/>
            <a:ext cx="5925989" cy="3167510"/>
          </a:xfrm>
        </p:spPr>
        <p:txBody>
          <a:bodyPr anchor="b">
            <a:normAutofit/>
          </a:bodyPr>
          <a:lstStyle/>
          <a:p>
            <a:pPr algn="r"/>
            <a:r>
              <a:rPr lang="en-US" sz="9600" dirty="0"/>
              <a:t>Informe </a:t>
            </a:r>
            <a:r>
              <a:rPr lang="en-US" sz="9600" dirty="0" err="1"/>
              <a:t>financiero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D62AB-2B52-91C9-F8B1-62EC43FF5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1" y="4582814"/>
            <a:ext cx="6097751" cy="1312657"/>
          </a:xfrm>
        </p:spPr>
        <p:txBody>
          <a:bodyPr anchor="t">
            <a:normAutofit/>
          </a:bodyPr>
          <a:lstStyle/>
          <a:p>
            <a:pPr algn="r"/>
            <a:r>
              <a:rPr lang="en-US" dirty="0"/>
              <a:t>Informe de </a:t>
            </a:r>
            <a:r>
              <a:rPr lang="en-US" dirty="0" err="1"/>
              <a:t>auditoría</a:t>
            </a:r>
            <a:r>
              <a:rPr lang="en-US" dirty="0"/>
              <a:t> del </a:t>
            </a:r>
            <a:r>
              <a:rPr lang="en-US" dirty="0" err="1"/>
              <a:t>tesorero</a:t>
            </a:r>
            <a:r>
              <a:rPr lang="en-US" dirty="0"/>
              <a:t> de BDO y GSB</a:t>
            </a:r>
          </a:p>
        </p:txBody>
      </p:sp>
      <p:pic>
        <p:nvPicPr>
          <p:cNvPr id="4" name="Picture 2" descr="How To Forecast Financial Statements: Balance Sheets, Income Statements">
            <a:extLst>
              <a:ext uri="{FF2B5EF4-FFF2-40B4-BE49-F238E27FC236}">
                <a16:creationId xmlns:a16="http://schemas.microsoft.com/office/drawing/2014/main" id="{C9A715AB-0952-384A-5F9C-873ECF37B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" t="27391" r="6885" b="1"/>
          <a:stretch/>
        </p:blipFill>
        <p:spPr bwMode="auto">
          <a:xfrm>
            <a:off x="7532962" y="2765176"/>
            <a:ext cx="2621772" cy="137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9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CC17F-2F65-EAFF-BD27-5B408EBC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181563"/>
            <a:ext cx="9144000" cy="38983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Los </a:t>
            </a:r>
            <a:r>
              <a:rPr lang="en-US" dirty="0" err="1"/>
              <a:t>auditores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calificaron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“con un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financiera</a:t>
            </a:r>
            <a:r>
              <a:rPr lang="en-US" dirty="0"/>
              <a:t>”.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Descubrieron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costos</a:t>
            </a:r>
            <a:r>
              <a:rPr lang="en-US" dirty="0"/>
              <a:t> de </a:t>
            </a:r>
            <a:r>
              <a:rPr lang="en-US" dirty="0" err="1"/>
              <a:t>administración</a:t>
            </a:r>
            <a:r>
              <a:rPr lang="en-US" dirty="0"/>
              <a:t> y </a:t>
            </a:r>
            <a:r>
              <a:rPr lang="en-US" dirty="0" err="1"/>
              <a:t>viajes</a:t>
            </a:r>
            <a:r>
              <a:rPr lang="en-US" dirty="0"/>
              <a:t> para 2024 </a:t>
            </a:r>
            <a:r>
              <a:rPr lang="en-US" dirty="0" err="1"/>
              <a:t>disminuyeron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$1.2 </a:t>
            </a:r>
            <a:r>
              <a:rPr lang="en-US" dirty="0" err="1"/>
              <a:t>millones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comparación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anterior.</a:t>
            </a:r>
            <a:br>
              <a:rPr lang="en-US" dirty="0"/>
            </a:br>
            <a:endParaRPr lang="en-US" sz="4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8D2A9-30FD-958C-FDFD-50EA4B103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Auditor de BDO,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auditoría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E1E3CF2-8526-A324-EEBC-C353C1E26C5B}"/>
              </a:ext>
            </a:extLst>
          </p:cNvPr>
          <p:cNvSpPr txBox="1"/>
          <p:nvPr/>
        </p:nvSpPr>
        <p:spPr>
          <a:xfrm>
            <a:off x="11277600" y="423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7BE8AC-F2FB-3EA7-5E8D-96A36887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FF59D5-1DC8-C9FB-C096-80CCC81AA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76754-B783-B8E3-9CAA-EA1F08C7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Estados</a:t>
            </a:r>
            <a:r>
              <a:rPr lang="en-US" dirty="0"/>
              <a:t> </a:t>
            </a:r>
            <a:r>
              <a:rPr lang="en-US" dirty="0" err="1"/>
              <a:t>financieros</a:t>
            </a:r>
            <a:r>
              <a:rPr lang="en-US" dirty="0"/>
              <a:t> de AAWS/OSG de 2024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09CDE-023D-DB63-9269-92F35017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err="1"/>
              <a:t>Séptima</a:t>
            </a:r>
            <a:r>
              <a:rPr lang="en-US" sz="2200" dirty="0"/>
              <a:t> </a:t>
            </a:r>
            <a:r>
              <a:rPr lang="en-US" sz="2200" dirty="0" err="1"/>
              <a:t>Tradición</a:t>
            </a:r>
            <a:r>
              <a:rPr lang="en-US" sz="2200" dirty="0"/>
              <a:t> de </a:t>
            </a:r>
            <a:r>
              <a:rPr lang="en-US" sz="2200" dirty="0" err="1"/>
              <a:t>Autosuficiencia</a:t>
            </a:r>
            <a:r>
              <a:rPr lang="en-US" sz="2200" dirty="0"/>
              <a:t>: $11,249 </a:t>
            </a:r>
            <a:r>
              <a:rPr lang="en-US" sz="2200" dirty="0" err="1"/>
              <a:t>millones</a:t>
            </a:r>
            <a:r>
              <a:rPr lang="en-US" sz="2200" dirty="0"/>
              <a:t>, un </a:t>
            </a:r>
            <a:r>
              <a:rPr lang="en-US" sz="2200" dirty="0" err="1"/>
              <a:t>aumento</a:t>
            </a:r>
            <a:r>
              <a:rPr lang="en-US" sz="2200" dirty="0"/>
              <a:t> del 3,8% </a:t>
            </a:r>
            <a:r>
              <a:rPr lang="en-US" sz="2200" dirty="0" err="1"/>
              <a:t>respecto</a:t>
            </a:r>
            <a:r>
              <a:rPr lang="en-US" sz="2200" dirty="0"/>
              <a:t> a </a:t>
            </a:r>
            <a:r>
              <a:rPr lang="en-US" sz="2200" dirty="0" err="1"/>
              <a:t>los</a:t>
            </a:r>
            <a:r>
              <a:rPr lang="en-US" sz="2200" dirty="0"/>
              <a:t> $10,841 </a:t>
            </a:r>
            <a:r>
              <a:rPr lang="en-US" sz="2200" dirty="0" err="1"/>
              <a:t>millones</a:t>
            </a:r>
            <a:r>
              <a:rPr lang="en-US" sz="2200" dirty="0"/>
              <a:t> de 2023</a:t>
            </a:r>
          </a:p>
          <a:p>
            <a:r>
              <a:rPr lang="en-US" sz="2200" dirty="0" err="1"/>
              <a:t>Gastos</a:t>
            </a:r>
            <a:r>
              <a:rPr lang="en-US" sz="2200" dirty="0"/>
              <a:t> </a:t>
            </a:r>
            <a:r>
              <a:rPr lang="en-US" sz="2200" dirty="0" err="1"/>
              <a:t>operativos</a:t>
            </a:r>
            <a:r>
              <a:rPr lang="en-US" sz="2200" dirty="0"/>
              <a:t> antes de </a:t>
            </a:r>
            <a:r>
              <a:rPr lang="en-US" sz="2200" dirty="0" err="1"/>
              <a:t>depreciación</a:t>
            </a:r>
            <a:r>
              <a:rPr lang="en-US" sz="2200" dirty="0"/>
              <a:t>: $18,684 </a:t>
            </a:r>
            <a:r>
              <a:rPr lang="en-US" sz="2200" dirty="0" err="1"/>
              <a:t>millones</a:t>
            </a:r>
            <a:r>
              <a:rPr lang="en-US" sz="2200" dirty="0"/>
              <a:t>, un </a:t>
            </a:r>
            <a:r>
              <a:rPr lang="en-US" sz="2200" dirty="0" err="1"/>
              <a:t>aumento</a:t>
            </a:r>
            <a:r>
              <a:rPr lang="en-US" sz="2200" dirty="0"/>
              <a:t> del 6,9% </a:t>
            </a:r>
            <a:r>
              <a:rPr lang="en-US" sz="2200" dirty="0" err="1"/>
              <a:t>frente</a:t>
            </a:r>
            <a:r>
              <a:rPr lang="en-US" sz="2200" dirty="0"/>
              <a:t> a </a:t>
            </a:r>
            <a:r>
              <a:rPr lang="en-US" sz="2200" dirty="0" err="1"/>
              <a:t>los</a:t>
            </a:r>
            <a:r>
              <a:rPr lang="en-US" sz="2200" dirty="0"/>
              <a:t> $17,475 </a:t>
            </a:r>
            <a:r>
              <a:rPr lang="en-US" sz="2200" dirty="0" err="1"/>
              <a:t>millones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2023</a:t>
            </a:r>
          </a:p>
          <a:p>
            <a:r>
              <a:rPr lang="en-US" sz="2200" dirty="0" err="1"/>
              <a:t>Gastos</a:t>
            </a:r>
            <a:r>
              <a:rPr lang="en-US" sz="2200" dirty="0"/>
              <a:t> de </a:t>
            </a:r>
            <a:r>
              <a:rPr lang="en-US" sz="2200" dirty="0" err="1"/>
              <a:t>servicios</a:t>
            </a:r>
            <a:r>
              <a:rPr lang="en-US" sz="2200" dirty="0"/>
              <a:t> del </a:t>
            </a:r>
            <a:r>
              <a:rPr lang="en-US" sz="2200" dirty="0" err="1"/>
              <a:t>programa</a:t>
            </a:r>
            <a:r>
              <a:rPr lang="en-US" sz="2200" dirty="0"/>
              <a:t>: $9,072 </a:t>
            </a:r>
            <a:r>
              <a:rPr lang="en-US" sz="2200" dirty="0" err="1"/>
              <a:t>millones</a:t>
            </a:r>
            <a:r>
              <a:rPr lang="en-US" sz="2200" dirty="0"/>
              <a:t>, un </a:t>
            </a:r>
            <a:r>
              <a:rPr lang="en-US" sz="2200" dirty="0" err="1"/>
              <a:t>aumento</a:t>
            </a:r>
            <a:r>
              <a:rPr lang="en-US" sz="2200" dirty="0"/>
              <a:t> del 1% </a:t>
            </a:r>
            <a:r>
              <a:rPr lang="en-US" sz="2200" dirty="0" err="1"/>
              <a:t>respecto</a:t>
            </a:r>
            <a:r>
              <a:rPr lang="en-US" sz="2200" dirty="0"/>
              <a:t> de </a:t>
            </a:r>
            <a:r>
              <a:rPr lang="en-US" sz="2200" dirty="0" err="1"/>
              <a:t>los</a:t>
            </a:r>
            <a:r>
              <a:rPr lang="en-US" sz="2200" dirty="0"/>
              <a:t> $9.00 </a:t>
            </a:r>
            <a:r>
              <a:rPr lang="en-US" sz="2200" dirty="0" err="1"/>
              <a:t>millones</a:t>
            </a:r>
            <a:r>
              <a:rPr lang="en-US" sz="2200" dirty="0"/>
              <a:t> de 2023</a:t>
            </a:r>
          </a:p>
          <a:p>
            <a:r>
              <a:rPr lang="en-US" sz="2200" dirty="0" err="1"/>
              <a:t>Gastos</a:t>
            </a:r>
            <a:r>
              <a:rPr lang="en-US" sz="2200" dirty="0"/>
              <a:t> de </a:t>
            </a:r>
            <a:r>
              <a:rPr lang="en-US" sz="2200" dirty="0" err="1"/>
              <a:t>servicios</a:t>
            </a:r>
            <a:r>
              <a:rPr lang="en-US" sz="2200" dirty="0"/>
              <a:t> de </a:t>
            </a:r>
            <a:r>
              <a:rPr lang="en-US" sz="2200" dirty="0" err="1"/>
              <a:t>apoyo</a:t>
            </a:r>
            <a:r>
              <a:rPr lang="en-US" sz="2200" dirty="0"/>
              <a:t>: 9,612 </a:t>
            </a:r>
            <a:r>
              <a:rPr lang="en-US" sz="2200" dirty="0" err="1"/>
              <a:t>millones</a:t>
            </a:r>
            <a:r>
              <a:rPr lang="en-US" sz="2200" dirty="0"/>
              <a:t> de </a:t>
            </a:r>
            <a:r>
              <a:rPr lang="en-US" sz="2200" dirty="0" err="1"/>
              <a:t>dólares</a:t>
            </a:r>
            <a:r>
              <a:rPr lang="en-US" sz="2200" dirty="0"/>
              <a:t>, un 13 % </a:t>
            </a:r>
            <a:r>
              <a:rPr lang="en-US" sz="2200" dirty="0" err="1"/>
              <a:t>más</a:t>
            </a:r>
            <a:r>
              <a:rPr lang="en-US" sz="2200" dirty="0"/>
              <a:t> que </a:t>
            </a:r>
            <a:r>
              <a:rPr lang="en-US" sz="2200" dirty="0" err="1"/>
              <a:t>los</a:t>
            </a:r>
            <a:r>
              <a:rPr lang="en-US" sz="2200" dirty="0"/>
              <a:t> 8,47 </a:t>
            </a:r>
            <a:r>
              <a:rPr lang="en-US" sz="2200" dirty="0" err="1"/>
              <a:t>millones</a:t>
            </a:r>
            <a:r>
              <a:rPr lang="en-US" sz="2200" dirty="0"/>
              <a:t> de </a:t>
            </a:r>
            <a:r>
              <a:rPr lang="en-US" sz="2200" dirty="0" err="1"/>
              <a:t>dólares</a:t>
            </a:r>
            <a:r>
              <a:rPr lang="en-US" sz="2200" dirty="0"/>
              <a:t> de 2023</a:t>
            </a:r>
          </a:p>
          <a:p>
            <a:r>
              <a:rPr lang="en-US" sz="2200" dirty="0" err="1"/>
              <a:t>Autosuficiencia</a:t>
            </a:r>
            <a:r>
              <a:rPr lang="en-US" sz="2200" dirty="0"/>
              <a:t>: </a:t>
            </a:r>
            <a:r>
              <a:rPr lang="en-US" sz="2200" dirty="0" err="1"/>
              <a:t>cubrió</a:t>
            </a:r>
            <a:r>
              <a:rPr lang="en-US" sz="2200" dirty="0"/>
              <a:t> </a:t>
            </a:r>
            <a:r>
              <a:rPr lang="en-US" sz="2200" dirty="0" err="1"/>
              <a:t>el</a:t>
            </a:r>
            <a:r>
              <a:rPr lang="en-US" sz="2200" dirty="0"/>
              <a:t> 60% de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gastos</a:t>
            </a:r>
            <a:r>
              <a:rPr lang="en-US" sz="2200" dirty="0"/>
              <a:t> </a:t>
            </a:r>
            <a:r>
              <a:rPr lang="en-US" sz="2200" dirty="0" err="1"/>
              <a:t>operativos</a:t>
            </a:r>
            <a:endParaRPr lang="en-US" sz="2200" dirty="0"/>
          </a:p>
          <a:p>
            <a:r>
              <a:rPr lang="en-US" sz="2200" dirty="0"/>
              <a:t>Costo de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servicios</a:t>
            </a:r>
            <a:r>
              <a:rPr lang="en-US" sz="2200" dirty="0"/>
              <a:t> del </a:t>
            </a:r>
            <a:r>
              <a:rPr lang="en-US" sz="2200" dirty="0" err="1"/>
              <a:t>programa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miembro</a:t>
            </a:r>
            <a:r>
              <a:rPr lang="en-US" sz="2200" dirty="0"/>
              <a:t>: $6.48</a:t>
            </a:r>
          </a:p>
          <a:p>
            <a:r>
              <a:rPr lang="en-US" sz="2200" dirty="0" err="1"/>
              <a:t>Utilidades</a:t>
            </a:r>
            <a:r>
              <a:rPr lang="en-US" sz="2200" dirty="0"/>
              <a:t> </a:t>
            </a:r>
            <a:r>
              <a:rPr lang="en-US" sz="2200" dirty="0" err="1"/>
              <a:t>brutas</a:t>
            </a:r>
            <a:r>
              <a:rPr lang="en-US" sz="2200" dirty="0"/>
              <a:t> de </a:t>
            </a:r>
            <a:r>
              <a:rPr lang="en-US" sz="2200" dirty="0" err="1"/>
              <a:t>publicación</a:t>
            </a:r>
            <a:r>
              <a:rPr lang="en-US" sz="2200" dirty="0"/>
              <a:t> de AAWS: 7,640 </a:t>
            </a:r>
            <a:r>
              <a:rPr lang="en-US" sz="2200" dirty="0" err="1"/>
              <a:t>millones</a:t>
            </a:r>
            <a:r>
              <a:rPr lang="en-US" sz="2200" dirty="0"/>
              <a:t> de </a:t>
            </a:r>
            <a:r>
              <a:rPr lang="en-US" sz="2200" dirty="0" err="1"/>
              <a:t>dólares</a:t>
            </a:r>
            <a:r>
              <a:rPr lang="en-US" sz="2200" dirty="0"/>
              <a:t>, un 13,0% </a:t>
            </a:r>
            <a:r>
              <a:rPr lang="en-US" sz="2200" dirty="0" err="1"/>
              <a:t>más</a:t>
            </a:r>
            <a:r>
              <a:rPr lang="en-US" sz="2200" dirty="0"/>
              <a:t> que </a:t>
            </a:r>
            <a:r>
              <a:rPr lang="en-US" sz="2200" dirty="0" err="1"/>
              <a:t>los</a:t>
            </a:r>
            <a:r>
              <a:rPr lang="en-US" sz="2200" dirty="0"/>
              <a:t> 6,763 </a:t>
            </a:r>
            <a:r>
              <a:rPr lang="en-US" sz="2200" dirty="0" err="1"/>
              <a:t>millones</a:t>
            </a:r>
            <a:r>
              <a:rPr lang="en-US" sz="2200" dirty="0"/>
              <a:t> de </a:t>
            </a:r>
            <a:r>
              <a:rPr lang="en-US" sz="2200" dirty="0" err="1"/>
              <a:t>dólares</a:t>
            </a:r>
            <a:r>
              <a:rPr lang="en-US" sz="2200" dirty="0"/>
              <a:t> de 2023</a:t>
            </a:r>
          </a:p>
          <a:p>
            <a:r>
              <a:rPr lang="en-US" sz="2200" dirty="0" err="1"/>
              <a:t>Superávit</a:t>
            </a:r>
            <a:r>
              <a:rPr lang="en-US" sz="2200" dirty="0"/>
              <a:t> </a:t>
            </a:r>
            <a:r>
              <a:rPr lang="en-US" sz="2200" dirty="0" err="1"/>
              <a:t>operativo</a:t>
            </a:r>
            <a:r>
              <a:rPr lang="en-US" sz="2200" dirty="0"/>
              <a:t> antes de </a:t>
            </a:r>
            <a:r>
              <a:rPr lang="en-US" sz="2200" dirty="0" err="1"/>
              <a:t>depreciación</a:t>
            </a:r>
            <a:r>
              <a:rPr lang="en-US" sz="2200" dirty="0"/>
              <a:t> de $1,035,072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6A02D-DCE1-B3AE-106C-AB73B179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65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DACC-E23E-5CC6-333C-D71C94F2C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Gastos</a:t>
            </a:r>
            <a:r>
              <a:rPr lang="en-US" dirty="0"/>
              <a:t> de la OSG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categoría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188D9-E40A-1B5E-1995-BF0947CD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CCC2241-CFC0-9ADA-9C2B-81459AB06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0850D277-5ED4-EB71-ED23-F84570BF5B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396835"/>
              </p:ext>
            </p:extLst>
          </p:nvPr>
        </p:nvGraphicFramePr>
        <p:xfrm>
          <a:off x="1229709" y="1690688"/>
          <a:ext cx="10124091" cy="3864083"/>
        </p:xfrm>
        <a:graphic>
          <a:graphicData uri="http://schemas.openxmlformats.org/drawingml/2006/table">
            <a:tbl>
              <a:tblPr/>
              <a:tblGrid>
                <a:gridCol w="5155325">
                  <a:extLst>
                    <a:ext uri="{9D8B030D-6E8A-4147-A177-3AD203B41FA5}">
                      <a16:colId xmlns:a16="http://schemas.microsoft.com/office/drawing/2014/main" val="1723312517"/>
                    </a:ext>
                  </a:extLst>
                </a:gridCol>
                <a:gridCol w="1617833">
                  <a:extLst>
                    <a:ext uri="{9D8B030D-6E8A-4147-A177-3AD203B41FA5}">
                      <a16:colId xmlns:a16="http://schemas.microsoft.com/office/drawing/2014/main" val="3388220620"/>
                    </a:ext>
                  </a:extLst>
                </a:gridCol>
                <a:gridCol w="1942828">
                  <a:extLst>
                    <a:ext uri="{9D8B030D-6E8A-4147-A177-3AD203B41FA5}">
                      <a16:colId xmlns:a16="http://schemas.microsoft.com/office/drawing/2014/main" val="2557297376"/>
                    </a:ext>
                  </a:extLst>
                </a:gridCol>
                <a:gridCol w="1408105">
                  <a:extLst>
                    <a:ext uri="{9D8B030D-6E8A-4147-A177-3AD203B41FA5}">
                      <a16:colId xmlns:a16="http://schemas.microsoft.com/office/drawing/2014/main" val="2034990505"/>
                    </a:ext>
                  </a:extLst>
                </a:gridCol>
              </a:tblGrid>
              <a:tr h="534286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90"/>
                        </a:spcBef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GASTOS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E8FA9"/>
                    </a:solidFill>
                  </a:tcPr>
                </a:tc>
                <a:tc>
                  <a:txBody>
                    <a:bodyPr/>
                    <a:lstStyle/>
                    <a:p>
                      <a:pPr marR="329565" algn="r" rtl="0" fontAlgn="t">
                        <a:spcBef>
                          <a:spcPts val="390"/>
                        </a:spcBef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ACTUAL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E8FA9"/>
                    </a:solidFill>
                  </a:tcPr>
                </a:tc>
                <a:tc>
                  <a:txBody>
                    <a:bodyPr/>
                    <a:lstStyle/>
                    <a:p>
                      <a:pPr marR="272415" algn="r" rtl="0" fontAlgn="t">
                        <a:spcBef>
                          <a:spcPts val="390"/>
                        </a:spcBef>
                        <a:buNone/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PRESUPUESTO</a:t>
                      </a:r>
                      <a:endParaRPr lang="en-US" sz="150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E8FA9"/>
                    </a:solidFill>
                  </a:tcPr>
                </a:tc>
                <a:tc>
                  <a:txBody>
                    <a:bodyPr/>
                    <a:lstStyle/>
                    <a:p>
                      <a:pPr marR="69215" algn="r" rtl="0" fontAlgn="t">
                        <a:spcBef>
                          <a:spcPts val="390"/>
                        </a:spcBef>
                        <a:buNone/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DIFERENCIA</a:t>
                      </a:r>
                      <a:endParaRPr lang="en-US" sz="150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E8F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949303"/>
                  </a:ext>
                </a:extLst>
              </a:tr>
              <a:tr h="380009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45"/>
                        </a:spcBef>
                        <a:buNone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Salario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y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beneficios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328295" algn="r" rtl="0" fontAlgn="t">
                        <a:spcBef>
                          <a:spcPts val="93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11,175,289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271780" algn="r" rtl="0" fontAlgn="t">
                        <a:spcBef>
                          <a:spcPts val="93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11,051,989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r" rtl="0" fontAlgn="t">
                        <a:spcBef>
                          <a:spcPts val="93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5AA1AD"/>
                          </a:solidFill>
                          <a:effectLst/>
                          <a:latin typeface="Arial" panose="020B0604020202020204" pitchFamily="34" charset="0"/>
                        </a:rPr>
                        <a:t>123,300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50416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Impuestos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sobre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la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nómina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24485" algn="r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752,466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67970" algn="r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776,052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73025" algn="r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(23,586)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174726"/>
                  </a:ext>
                </a:extLst>
              </a:tr>
              <a:tr h="408026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Honorarios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profesionales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326390" algn="r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1,748,646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269875" algn="r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1,863,906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 rtl="0" fontAlgn="t">
                        <a:spcBef>
                          <a:spcPts val="30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(115,260)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563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05"/>
                        </a:spcBef>
                        <a:buNone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Impresión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franqueo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suministros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y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suscripciones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24485" algn="r" rtl="0" fontAlgn="t">
                        <a:spcBef>
                          <a:spcPts val="89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604,373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67970" algn="r" rtl="0" fontAlgn="t">
                        <a:spcBef>
                          <a:spcPts val="89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538,219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7310" algn="r" rtl="0" fontAlgn="t">
                        <a:spcBef>
                          <a:spcPts val="89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5AA1AD"/>
                          </a:solidFill>
                          <a:effectLst/>
                          <a:latin typeface="Arial" panose="020B0604020202020204" pitchFamily="34" charset="0"/>
                        </a:rPr>
                        <a:t>66,154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84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1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Datos,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automatización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y sitios web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324485" algn="r" rtl="0" fontAlgn="t">
                        <a:spcBef>
                          <a:spcPts val="31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578,785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267970" algn="r" rtl="0" fontAlgn="t">
                        <a:spcBef>
                          <a:spcPts val="31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707,586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 rtl="0" fontAlgn="t">
                        <a:spcBef>
                          <a:spcPts val="31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(128,801)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0658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1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Seguro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22580" algn="r" rtl="0" fontAlgn="t">
                        <a:spcBef>
                          <a:spcPts val="31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75,217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64795" algn="r" rtl="0" fontAlgn="t">
                        <a:spcBef>
                          <a:spcPts val="31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77,945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71120" algn="r" rtl="0" fontAlgn="t">
                        <a:spcBef>
                          <a:spcPts val="31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(2,278)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654713"/>
                  </a:ext>
                </a:extLst>
              </a:tr>
              <a:tr h="409904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20"/>
                        </a:spcBef>
                        <a:buNone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Instalaciones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y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equipos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326390" algn="r" rtl="0" fontAlgn="t">
                        <a:spcBef>
                          <a:spcPts val="90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1,287,410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269875" algn="r" rtl="0" fontAlgn="t">
                        <a:spcBef>
                          <a:spcPts val="90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1,285,815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64770" algn="r" rtl="0" fontAlgn="t">
                        <a:spcBef>
                          <a:spcPts val="90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5AA1AD"/>
                          </a:solidFill>
                          <a:effectLst/>
                          <a:latin typeface="Arial" panose="020B0604020202020204" pitchFamily="34" charset="0"/>
                        </a:rPr>
                        <a:t>1,595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72133"/>
                  </a:ext>
                </a:extLst>
              </a:tr>
              <a:tr h="378372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2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Viajes y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reuniones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26390" algn="r" rtl="0" fontAlgn="t">
                        <a:spcBef>
                          <a:spcPts val="32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2,462,059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69875" algn="r" rtl="0" fontAlgn="t">
                        <a:spcBef>
                          <a:spcPts val="32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2,498,702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73025" algn="r" rtl="0" fontAlgn="t">
                        <a:spcBef>
                          <a:spcPts val="325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(36,643)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824581"/>
                  </a:ext>
                </a:extLst>
              </a:tr>
              <a:tr h="534286">
                <a:tc>
                  <a:txBody>
                    <a:bodyPr/>
                    <a:lstStyle/>
                    <a:p>
                      <a:pPr marL="92075" rtl="0" fontAlgn="t">
                        <a:spcBef>
                          <a:spcPts val="330"/>
                        </a:spcBef>
                        <a:buNone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Gastos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operativos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totales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328295" algn="r" rtl="0" fontAlgn="t">
                        <a:spcBef>
                          <a:spcPts val="92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18,684,246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271780" algn="r" rtl="0" fontAlgn="t">
                        <a:spcBef>
                          <a:spcPts val="92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18,800,214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 rtl="0" fontAlgn="t">
                        <a:spcBef>
                          <a:spcPts val="920"/>
                        </a:spcBef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(115,968)</a:t>
                      </a:r>
                      <a:endParaRPr lang="en-US" sz="1500" dirty="0">
                        <a:effectLst/>
                      </a:endParaRPr>
                    </a:p>
                  </a:txBody>
                  <a:tcPr marL="75023" marR="75023" marT="37512" marB="37512">
                    <a:lnL>
                      <a:noFill/>
                    </a:lnL>
                    <a:lnR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793771"/>
                  </a:ext>
                </a:extLst>
              </a:tr>
            </a:tbl>
          </a:graphicData>
        </a:graphic>
      </p:graphicFrame>
      <p:sp>
        <p:nvSpPr>
          <p:cNvPr id="16" name="Rectangle 3">
            <a:extLst>
              <a:ext uri="{FF2B5EF4-FFF2-40B4-BE49-F238E27FC236}">
                <a16:creationId xmlns:a16="http://schemas.microsoft.com/office/drawing/2014/main" id="{ECB01077-40F3-E418-42D7-C219B444E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6994" y="0"/>
            <a:ext cx="13903659" cy="45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5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F2A2A-5FCF-C435-9525-2F588174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Viaje </a:t>
            </a:r>
            <a:r>
              <a:rPr lang="en-US" sz="3700" dirty="0" err="1"/>
              <a:t>en</a:t>
            </a:r>
            <a:r>
              <a:rPr lang="en-US" sz="3700" dirty="0"/>
              <a:t> metro a OSG </a:t>
            </a:r>
            <a:r>
              <a:rPr lang="en-US" sz="3700" dirty="0" err="1"/>
              <a:t>el</a:t>
            </a:r>
            <a:r>
              <a:rPr lang="en-US" sz="3700" dirty="0"/>
              <a:t> </a:t>
            </a:r>
            <a:r>
              <a:rPr lang="en-US" sz="3700" dirty="0" err="1"/>
              <a:t>viernes</a:t>
            </a:r>
            <a:endParaRPr lang="en-US" sz="37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B27E571F-48AB-0393-AF33-42FD56A2B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" b="8664"/>
          <a:stretch>
            <a:fillRect/>
          </a:stretch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9E1AD-94A7-51AB-FD38-2456E574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4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AA56C6-9886-0DAB-F1A6-F9A4A04DA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A913E-B3CD-6DE5-1311-6717EBB6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Presupuesto</a:t>
            </a:r>
            <a:r>
              <a:rPr lang="en-US" dirty="0"/>
              <a:t> de la OSG para 2025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5AD2E-B01B-725A-8C1E-B57332A77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Ingresos</a:t>
            </a:r>
            <a:r>
              <a:rPr lang="en-US" dirty="0"/>
              <a:t> </a:t>
            </a:r>
            <a:r>
              <a:rPr lang="en-US" dirty="0" err="1"/>
              <a:t>operativos</a:t>
            </a:r>
            <a:r>
              <a:rPr lang="en-US" dirty="0"/>
              <a:t> $20,523,275 </a:t>
            </a:r>
            <a:r>
              <a:rPr lang="en-US" dirty="0" err="1"/>
              <a:t>comparados</a:t>
            </a:r>
            <a:r>
              <a:rPr lang="en-US" dirty="0"/>
              <a:t> con $19,719,318 </a:t>
            </a:r>
            <a:r>
              <a:rPr lang="en-US" dirty="0" err="1"/>
              <a:t>en</a:t>
            </a:r>
            <a:r>
              <a:rPr lang="en-US" dirty="0"/>
              <a:t> 2024.</a:t>
            </a:r>
          </a:p>
          <a:p>
            <a:pPr lvl="1"/>
            <a:r>
              <a:rPr lang="en-US" dirty="0" err="1"/>
              <a:t>Contribuciones</a:t>
            </a:r>
            <a:r>
              <a:rPr lang="en-US" dirty="0"/>
              <a:t> $11,000,000 </a:t>
            </a:r>
            <a:r>
              <a:rPr lang="en-US" dirty="0" err="1"/>
              <a:t>comparadas</a:t>
            </a:r>
            <a:r>
              <a:rPr lang="en-US" dirty="0"/>
              <a:t> con $11,248,573 </a:t>
            </a:r>
            <a:r>
              <a:rPr lang="en-US" dirty="0" err="1"/>
              <a:t>en</a:t>
            </a:r>
            <a:r>
              <a:rPr lang="en-US" dirty="0"/>
              <a:t> 2024.</a:t>
            </a:r>
          </a:p>
          <a:p>
            <a:pPr lvl="1"/>
            <a:r>
              <a:rPr lang="en-US" dirty="0" err="1"/>
              <a:t>Margen</a:t>
            </a:r>
            <a:r>
              <a:rPr lang="en-US" dirty="0"/>
              <a:t> </a:t>
            </a:r>
            <a:r>
              <a:rPr lang="en-US" dirty="0" err="1"/>
              <a:t>bruto</a:t>
            </a:r>
            <a:r>
              <a:rPr lang="en-US" dirty="0"/>
              <a:t> de </a:t>
            </a:r>
            <a:r>
              <a:rPr lang="en-US" dirty="0" err="1"/>
              <a:t>literatura</a:t>
            </a:r>
            <a:r>
              <a:rPr lang="en-US" dirty="0"/>
              <a:t> $8,750,000 </a:t>
            </a:r>
            <a:r>
              <a:rPr lang="en-US" dirty="0" err="1"/>
              <a:t>comparado</a:t>
            </a:r>
            <a:r>
              <a:rPr lang="en-US" dirty="0"/>
              <a:t> con $7,639,508 </a:t>
            </a:r>
            <a:r>
              <a:rPr lang="en-US" dirty="0" err="1"/>
              <a:t>en</a:t>
            </a:r>
            <a:r>
              <a:rPr lang="en-US" dirty="0"/>
              <a:t> 2024.</a:t>
            </a:r>
          </a:p>
          <a:p>
            <a:r>
              <a:rPr lang="en-US" dirty="0" err="1"/>
              <a:t>Gastos</a:t>
            </a:r>
            <a:r>
              <a:rPr lang="en-US" dirty="0"/>
              <a:t> </a:t>
            </a:r>
            <a:r>
              <a:rPr lang="en-US" dirty="0" err="1"/>
              <a:t>operativos</a:t>
            </a:r>
            <a:r>
              <a:rPr lang="en-US" dirty="0"/>
              <a:t> </a:t>
            </a:r>
            <a:r>
              <a:rPr lang="en-US" dirty="0" err="1"/>
              <a:t>totales</a:t>
            </a:r>
            <a:r>
              <a:rPr lang="en-US" dirty="0"/>
              <a:t> $19,495,343 antes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depreciación</a:t>
            </a:r>
            <a:r>
              <a:rPr lang="en-US" dirty="0"/>
              <a:t> de $945,632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comparación</a:t>
            </a:r>
            <a:r>
              <a:rPr lang="en-US" dirty="0"/>
              <a:t> con $18,684,246 antes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depreciación</a:t>
            </a:r>
            <a:r>
              <a:rPr lang="en-US" dirty="0"/>
              <a:t> de $843,246 </a:t>
            </a:r>
            <a:r>
              <a:rPr lang="en-US" dirty="0" err="1"/>
              <a:t>en</a:t>
            </a:r>
            <a:r>
              <a:rPr lang="en-US" dirty="0"/>
              <a:t> 2024.</a:t>
            </a:r>
          </a:p>
          <a:p>
            <a:r>
              <a:rPr lang="en-US" dirty="0" err="1"/>
              <a:t>Superávit</a:t>
            </a:r>
            <a:r>
              <a:rPr lang="en-US" dirty="0"/>
              <a:t> </a:t>
            </a:r>
            <a:r>
              <a:rPr lang="en-US" dirty="0" err="1"/>
              <a:t>operativo</a:t>
            </a:r>
            <a:r>
              <a:rPr lang="en-US" dirty="0"/>
              <a:t> de $1,027,932 antes de </a:t>
            </a:r>
            <a:r>
              <a:rPr lang="en-US" dirty="0" err="1"/>
              <a:t>depreciación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comparación</a:t>
            </a:r>
            <a:r>
              <a:rPr lang="en-US" dirty="0"/>
              <a:t> con</a:t>
            </a:r>
          </a:p>
          <a:p>
            <a:r>
              <a:rPr lang="en-US" dirty="0" err="1"/>
              <a:t>Superávit</a:t>
            </a:r>
            <a:r>
              <a:rPr lang="en-US" dirty="0"/>
              <a:t> de $1,035,072 </a:t>
            </a:r>
            <a:r>
              <a:rPr lang="en-US" dirty="0" err="1"/>
              <a:t>en</a:t>
            </a:r>
            <a:r>
              <a:rPr lang="en-US" dirty="0"/>
              <a:t> 2024.</a:t>
            </a:r>
          </a:p>
          <a:p>
            <a:r>
              <a:rPr lang="en-US" dirty="0" err="1"/>
              <a:t>Gastos</a:t>
            </a:r>
            <a:r>
              <a:rPr lang="en-US" dirty="0"/>
              <a:t> de capital de $2,374,982, </a:t>
            </a:r>
            <a:r>
              <a:rPr lang="en-US" dirty="0" err="1"/>
              <a:t>incluyendo</a:t>
            </a:r>
            <a:r>
              <a:rPr lang="en-US" dirty="0"/>
              <a:t> la </a:t>
            </a:r>
            <a:r>
              <a:rPr lang="en-US" dirty="0" err="1"/>
              <a:t>modernización</a:t>
            </a:r>
            <a:r>
              <a:rPr lang="en-US" dirty="0"/>
              <a:t> de la OSG, </a:t>
            </a:r>
            <a:r>
              <a:rPr lang="en-US" dirty="0" err="1"/>
              <a:t>presupuestada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$2,030,000. Sin la </a:t>
            </a:r>
            <a:r>
              <a:rPr lang="en-US" dirty="0" err="1"/>
              <a:t>modernización</a:t>
            </a:r>
            <a:r>
              <a:rPr lang="en-US" dirty="0"/>
              <a:t>, $344,982,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comparación</a:t>
            </a:r>
            <a:r>
              <a:rPr lang="en-US" dirty="0"/>
              <a:t> con $199,267 </a:t>
            </a:r>
            <a:r>
              <a:rPr lang="en-US" dirty="0" err="1"/>
              <a:t>en</a:t>
            </a:r>
            <a:r>
              <a:rPr lang="en-US" dirty="0"/>
              <a:t> 2024.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2039F-A3D0-F990-D051-16B526F1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3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8BB89-9718-FEE0-5FA2-BFEFAEE96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8CD80-6D0B-7F7F-AE3C-76076682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Datos </a:t>
            </a:r>
            <a:r>
              <a:rPr lang="en-US" dirty="0" err="1"/>
              <a:t>financieros</a:t>
            </a:r>
            <a:r>
              <a:rPr lang="en-US" dirty="0"/>
              <a:t> de Grapevine de 2024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45734-3B23-6BA2-D990-D7D4726B1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err="1"/>
              <a:t>Lanzamiento</a:t>
            </a:r>
            <a:r>
              <a:rPr lang="en-US" sz="2200" dirty="0"/>
              <a:t> de la </a:t>
            </a:r>
            <a:r>
              <a:rPr lang="en-US" sz="2200" dirty="0" err="1"/>
              <a:t>aplicación</a:t>
            </a:r>
            <a:r>
              <a:rPr lang="en-US" sz="2200" dirty="0"/>
              <a:t> </a:t>
            </a:r>
            <a:r>
              <a:rPr lang="en-US" sz="2200" dirty="0" err="1"/>
              <a:t>el</a:t>
            </a:r>
            <a:r>
              <a:rPr lang="en-US" sz="2200" dirty="0"/>
              <a:t> 1 de </a:t>
            </a:r>
            <a:r>
              <a:rPr lang="en-US" sz="2200" dirty="0" err="1"/>
              <a:t>septiembre</a:t>
            </a:r>
            <a:r>
              <a:rPr lang="en-US" sz="2200" dirty="0"/>
              <a:t> de 2023: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suscriptores</a:t>
            </a:r>
            <a:r>
              <a:rPr lang="en-US" sz="2200" dirty="0"/>
              <a:t> con </a:t>
            </a:r>
            <a:r>
              <a:rPr lang="en-US" sz="2200" dirty="0" err="1"/>
              <a:t>acceso</a:t>
            </a:r>
            <a:r>
              <a:rPr lang="en-US" sz="2200" dirty="0"/>
              <a:t> a la </a:t>
            </a:r>
            <a:r>
              <a:rPr lang="en-US" sz="2200" dirty="0" err="1"/>
              <a:t>aplicación</a:t>
            </a:r>
            <a:r>
              <a:rPr lang="en-US" sz="2200" dirty="0"/>
              <a:t> </a:t>
            </a:r>
            <a:r>
              <a:rPr lang="en-US" sz="2200" dirty="0" err="1"/>
              <a:t>promediaron</a:t>
            </a:r>
            <a:r>
              <a:rPr lang="en-US" sz="2200" dirty="0"/>
              <a:t> 14,142 </a:t>
            </a:r>
            <a:r>
              <a:rPr lang="en-US" sz="2200" dirty="0" err="1"/>
              <a:t>en</a:t>
            </a:r>
            <a:r>
              <a:rPr lang="en-US" sz="2200" dirty="0"/>
              <a:t> 2024.</a:t>
            </a:r>
          </a:p>
          <a:p>
            <a:r>
              <a:rPr lang="en-US" sz="2200" dirty="0"/>
              <a:t>Los </a:t>
            </a:r>
            <a:r>
              <a:rPr lang="en-US" sz="2200" dirty="0" err="1"/>
              <a:t>ingresos</a:t>
            </a:r>
            <a:r>
              <a:rPr lang="en-US" sz="2200" dirty="0"/>
              <a:t> de la </a:t>
            </a:r>
            <a:r>
              <a:rPr lang="en-US" sz="2200" dirty="0" err="1"/>
              <a:t>revista</a:t>
            </a:r>
            <a:r>
              <a:rPr lang="en-US" sz="2200" dirty="0"/>
              <a:t> impresa Grapevine </a:t>
            </a:r>
            <a:r>
              <a:rPr lang="en-US" sz="2200" dirty="0" err="1"/>
              <a:t>aumentaron</a:t>
            </a:r>
            <a:r>
              <a:rPr lang="en-US" sz="2200" dirty="0"/>
              <a:t> un 3% </a:t>
            </a:r>
            <a:r>
              <a:rPr lang="en-US" sz="2200" dirty="0" err="1"/>
              <a:t>en</a:t>
            </a:r>
            <a:r>
              <a:rPr lang="en-US" sz="2200" dirty="0"/>
              <a:t> 2024, </a:t>
            </a:r>
            <a:r>
              <a:rPr lang="en-US" sz="2200" dirty="0" err="1"/>
              <a:t>principalmente</a:t>
            </a:r>
            <a:r>
              <a:rPr lang="en-US" sz="2200" dirty="0"/>
              <a:t> </a:t>
            </a:r>
            <a:r>
              <a:rPr lang="en-US" sz="2200" dirty="0" err="1"/>
              <a:t>debido</a:t>
            </a:r>
            <a:r>
              <a:rPr lang="en-US" sz="2200" dirty="0"/>
              <a:t> a un </a:t>
            </a:r>
            <a:r>
              <a:rPr lang="en-US" sz="2200" dirty="0" err="1"/>
              <a:t>aumento</a:t>
            </a:r>
            <a:r>
              <a:rPr lang="en-US" sz="2200" dirty="0"/>
              <a:t> de </a:t>
            </a:r>
            <a:r>
              <a:rPr lang="en-US" sz="2200" dirty="0" err="1"/>
              <a:t>precio</a:t>
            </a:r>
            <a:r>
              <a:rPr lang="en-US" sz="2200" dirty="0"/>
              <a:t>, </a:t>
            </a:r>
            <a:r>
              <a:rPr lang="en-US" sz="2200" dirty="0" err="1"/>
              <a:t>el</a:t>
            </a:r>
            <a:r>
              <a:rPr lang="en-US" sz="2200" dirty="0"/>
              <a:t> primero </a:t>
            </a:r>
            <a:r>
              <a:rPr lang="en-US" sz="2200" dirty="0" err="1"/>
              <a:t>en</a:t>
            </a:r>
            <a:r>
              <a:rPr lang="en-US" sz="2200" dirty="0"/>
              <a:t> 12 </a:t>
            </a:r>
            <a:r>
              <a:rPr lang="en-US" sz="2200" dirty="0" err="1"/>
              <a:t>años</a:t>
            </a:r>
            <a:r>
              <a:rPr lang="en-US" sz="2200" dirty="0"/>
              <a:t>. Los </a:t>
            </a:r>
            <a:r>
              <a:rPr lang="en-US" sz="2200" dirty="0" err="1"/>
              <a:t>ingresos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suscripciones</a:t>
            </a:r>
            <a:r>
              <a:rPr lang="en-US" sz="2200" dirty="0"/>
              <a:t> a GV Online, GV Complete y la app de GV </a:t>
            </a:r>
            <a:r>
              <a:rPr lang="en-US" sz="2200" dirty="0" err="1"/>
              <a:t>aumentaron</a:t>
            </a:r>
            <a:r>
              <a:rPr lang="en-US" sz="2200" dirty="0"/>
              <a:t> un 25% </a:t>
            </a:r>
            <a:r>
              <a:rPr lang="en-US" sz="2200" dirty="0" err="1"/>
              <a:t>debido</a:t>
            </a:r>
            <a:r>
              <a:rPr lang="en-US" sz="2200" dirty="0"/>
              <a:t> al </a:t>
            </a:r>
            <a:r>
              <a:rPr lang="en-US" sz="2200" dirty="0" err="1"/>
              <a:t>crecimiento</a:t>
            </a:r>
            <a:r>
              <a:rPr lang="en-US" sz="2200" dirty="0"/>
              <a:t> del </a:t>
            </a:r>
            <a:r>
              <a:rPr lang="en-US" sz="2200" dirty="0" err="1"/>
              <a:t>número</a:t>
            </a:r>
            <a:r>
              <a:rPr lang="en-US" sz="2200" dirty="0"/>
              <a:t> de </a:t>
            </a:r>
            <a:r>
              <a:rPr lang="en-US" sz="2200" dirty="0" err="1"/>
              <a:t>suscriptores</a:t>
            </a:r>
            <a:r>
              <a:rPr lang="en-US" sz="2200" dirty="0"/>
              <a:t>.</a:t>
            </a:r>
          </a:p>
          <a:p>
            <a:r>
              <a:rPr lang="en-US" sz="2200" dirty="0"/>
              <a:t>Los </a:t>
            </a:r>
            <a:r>
              <a:rPr lang="en-US" sz="2200" dirty="0" err="1"/>
              <a:t>resultados</a:t>
            </a:r>
            <a:r>
              <a:rPr lang="en-US" sz="2200" dirty="0"/>
              <a:t> de Grapevine de 2024 </a:t>
            </a:r>
            <a:r>
              <a:rPr lang="en-US" sz="2200" dirty="0" err="1"/>
              <a:t>arrojaron</a:t>
            </a:r>
            <a:r>
              <a:rPr lang="en-US" sz="2200" dirty="0"/>
              <a:t> un </a:t>
            </a:r>
            <a:r>
              <a:rPr lang="en-US" sz="2200" dirty="0" err="1"/>
              <a:t>margen</a:t>
            </a:r>
            <a:r>
              <a:rPr lang="en-US" sz="2200" dirty="0"/>
              <a:t> </a:t>
            </a:r>
            <a:r>
              <a:rPr lang="en-US" sz="2200" dirty="0" err="1"/>
              <a:t>bruto</a:t>
            </a:r>
            <a:r>
              <a:rPr lang="en-US" sz="2200" dirty="0"/>
              <a:t> </a:t>
            </a:r>
            <a:r>
              <a:rPr lang="en-US" sz="2200" dirty="0" err="1"/>
              <a:t>sobre</a:t>
            </a:r>
            <a:r>
              <a:rPr lang="en-US" sz="2200" dirty="0"/>
              <a:t> </a:t>
            </a:r>
            <a:r>
              <a:rPr lang="en-US" sz="2200" dirty="0" err="1"/>
              <a:t>suscripciones</a:t>
            </a:r>
            <a:r>
              <a:rPr lang="en-US" sz="2200" dirty="0"/>
              <a:t> de $766,004 y un </a:t>
            </a:r>
            <a:r>
              <a:rPr lang="en-US" sz="2200" dirty="0" err="1"/>
              <a:t>margen</a:t>
            </a:r>
            <a:r>
              <a:rPr lang="en-US" sz="2200" dirty="0"/>
              <a:t> </a:t>
            </a:r>
            <a:r>
              <a:rPr lang="en-US" sz="2200" dirty="0" err="1"/>
              <a:t>bruto</a:t>
            </a:r>
            <a:r>
              <a:rPr lang="en-US" sz="2200" dirty="0"/>
              <a:t> </a:t>
            </a:r>
            <a:r>
              <a:rPr lang="en-US" sz="2200" dirty="0" err="1"/>
              <a:t>sobre</a:t>
            </a:r>
            <a:r>
              <a:rPr lang="en-US" sz="2200" dirty="0"/>
              <a:t> </a:t>
            </a:r>
            <a:r>
              <a:rPr lang="en-US" sz="2200" dirty="0" err="1"/>
              <a:t>otros</a:t>
            </a:r>
            <a:r>
              <a:rPr lang="en-US" sz="2200" dirty="0"/>
              <a:t> </a:t>
            </a:r>
            <a:r>
              <a:rPr lang="en-US" sz="2200" dirty="0" err="1"/>
              <a:t>artículos</a:t>
            </a:r>
            <a:r>
              <a:rPr lang="en-US" sz="2200" dirty="0"/>
              <a:t> </a:t>
            </a:r>
            <a:r>
              <a:rPr lang="en-US" sz="2200" dirty="0" err="1"/>
              <a:t>publicados</a:t>
            </a:r>
            <a:r>
              <a:rPr lang="en-US" sz="2200" dirty="0"/>
              <a:t> de $824,391. Los </a:t>
            </a:r>
            <a:r>
              <a:rPr lang="en-US" sz="2200" dirty="0" err="1"/>
              <a:t>gastos</a:t>
            </a:r>
            <a:r>
              <a:rPr lang="en-US" sz="2200" dirty="0"/>
              <a:t> </a:t>
            </a:r>
            <a:r>
              <a:rPr lang="en-US" sz="2200" dirty="0" err="1"/>
              <a:t>operativos</a:t>
            </a:r>
            <a:r>
              <a:rPr lang="en-US" sz="2200" dirty="0"/>
              <a:t> de $2,457,623 </a:t>
            </a:r>
            <a:r>
              <a:rPr lang="en-US" sz="2200" dirty="0" err="1"/>
              <a:t>resultaron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pérdida</a:t>
            </a:r>
            <a:r>
              <a:rPr lang="en-US" sz="2200" dirty="0"/>
              <a:t> </a:t>
            </a:r>
            <a:r>
              <a:rPr lang="en-US" sz="2200" dirty="0" err="1"/>
              <a:t>operativa</a:t>
            </a:r>
            <a:r>
              <a:rPr lang="en-US" sz="2200" dirty="0"/>
              <a:t> de $851,735,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comparación</a:t>
            </a:r>
            <a:r>
              <a:rPr lang="en-US" sz="2200" dirty="0"/>
              <a:t> con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pérdida</a:t>
            </a:r>
            <a:r>
              <a:rPr lang="en-US" sz="2200" dirty="0"/>
              <a:t> de $857,144 </a:t>
            </a:r>
            <a:r>
              <a:rPr lang="en-US" sz="2200" dirty="0" err="1"/>
              <a:t>en</a:t>
            </a:r>
            <a:r>
              <a:rPr lang="en-US" sz="2200" dirty="0"/>
              <a:t> 2023.</a:t>
            </a:r>
          </a:p>
          <a:p>
            <a:r>
              <a:rPr lang="en-US" sz="2200" dirty="0"/>
              <a:t>El </a:t>
            </a:r>
            <a:r>
              <a:rPr lang="en-US" sz="2200" dirty="0" err="1"/>
              <a:t>apoyo</a:t>
            </a:r>
            <a:r>
              <a:rPr lang="en-US" sz="2200" dirty="0"/>
              <a:t> del Fondo General a la </a:t>
            </a:r>
            <a:r>
              <a:rPr lang="en-US" sz="2200" dirty="0" err="1"/>
              <a:t>actividad</a:t>
            </a:r>
            <a:r>
              <a:rPr lang="en-US" sz="2200" dirty="0"/>
              <a:t> de </a:t>
            </a:r>
            <a:r>
              <a:rPr lang="en-US" sz="2200" dirty="0" err="1"/>
              <a:t>servicio</a:t>
            </a:r>
            <a:r>
              <a:rPr lang="en-US" sz="2200" dirty="0"/>
              <a:t> de La Viña </a:t>
            </a:r>
            <a:r>
              <a:rPr lang="en-US" sz="2200" dirty="0" err="1"/>
              <a:t>fue</a:t>
            </a:r>
            <a:r>
              <a:rPr lang="en-US" sz="2200" dirty="0"/>
              <a:t> de $571,939 </a:t>
            </a:r>
            <a:r>
              <a:rPr lang="en-US" sz="2200" dirty="0" err="1"/>
              <a:t>en</a:t>
            </a:r>
            <a:r>
              <a:rPr lang="en-US" sz="2200" dirty="0"/>
              <a:t> 2024,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comparación</a:t>
            </a:r>
            <a:r>
              <a:rPr lang="en-US" sz="2200" dirty="0"/>
              <a:t> con</a:t>
            </a:r>
          </a:p>
          <a:p>
            <a:r>
              <a:rPr lang="en-US" sz="2200" dirty="0"/>
              <a:t>$755,749 </a:t>
            </a:r>
            <a:r>
              <a:rPr lang="en-US" sz="2200" dirty="0" err="1"/>
              <a:t>en</a:t>
            </a:r>
            <a:r>
              <a:rPr lang="en-US" sz="2200" dirty="0"/>
              <a:t> 2023.</a:t>
            </a:r>
          </a:p>
          <a:p>
            <a:r>
              <a:rPr lang="en-US" sz="2200" dirty="0"/>
              <a:t>La </a:t>
            </a:r>
            <a:r>
              <a:rPr lang="en-US" sz="2200" dirty="0" err="1"/>
              <a:t>circulación</a:t>
            </a:r>
            <a:r>
              <a:rPr lang="en-US" sz="2200" dirty="0"/>
              <a:t> de La Viña </a:t>
            </a:r>
            <a:r>
              <a:rPr lang="en-US" sz="2200" dirty="0" err="1"/>
              <a:t>aumentó</a:t>
            </a:r>
            <a:r>
              <a:rPr lang="en-US" sz="2200" dirty="0"/>
              <a:t> un 17% </a:t>
            </a:r>
            <a:r>
              <a:rPr lang="en-US" sz="2200" dirty="0" err="1"/>
              <a:t>en</a:t>
            </a:r>
            <a:r>
              <a:rPr lang="en-US" sz="2200" dirty="0"/>
              <a:t> 2024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comparación</a:t>
            </a:r>
            <a:r>
              <a:rPr lang="en-US" sz="2200" dirty="0"/>
              <a:t> con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disminución</a:t>
            </a:r>
            <a:r>
              <a:rPr lang="en-US" sz="2200" dirty="0"/>
              <a:t> del 3% </a:t>
            </a:r>
            <a:r>
              <a:rPr lang="en-US" sz="2200" dirty="0" err="1"/>
              <a:t>en</a:t>
            </a:r>
            <a:r>
              <a:rPr lang="en-US" sz="2200" dirty="0"/>
              <a:t> 2023.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040E8-4B8B-64D6-FD9D-7D38FA71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662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073C7-C6AB-D39D-F8E6-490966E39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D9F79EC-4CA1-85AF-3354-8DA330034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9DD1DBD-8E28-9540-BDF3-8AE9F3DD2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88B96-5A46-00D4-EEFC-59D92D4F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Presupuesto</a:t>
            </a:r>
            <a:r>
              <a:rPr lang="en-US" dirty="0"/>
              <a:t> Grapevine 2025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4CF1FFF-E2B2-1126-2CD7-1DE2A0537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D5A27-C4F9-C8A7-74F9-1CD4315F8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/>
              <a:t>Se </a:t>
            </a:r>
            <a:r>
              <a:rPr lang="en-US" sz="3800" dirty="0" err="1"/>
              <a:t>espera</a:t>
            </a:r>
            <a:r>
              <a:rPr lang="en-US" sz="3800" dirty="0"/>
              <a:t> que la </a:t>
            </a:r>
            <a:r>
              <a:rPr lang="en-US" sz="3800" dirty="0" err="1"/>
              <a:t>circulación</a:t>
            </a:r>
            <a:r>
              <a:rPr lang="en-US" sz="3800" dirty="0"/>
              <a:t> de </a:t>
            </a:r>
            <a:r>
              <a:rPr lang="en-US" sz="3800" dirty="0" err="1"/>
              <a:t>revistas</a:t>
            </a:r>
            <a:r>
              <a:rPr lang="en-US" sz="3800" dirty="0"/>
              <a:t> impresas </a:t>
            </a:r>
            <a:r>
              <a:rPr lang="en-US" sz="3800" dirty="0" err="1"/>
              <a:t>disminuya</a:t>
            </a:r>
            <a:r>
              <a:rPr lang="en-US" sz="3800" dirty="0"/>
              <a:t> a 44,488 </a:t>
            </a:r>
            <a:r>
              <a:rPr lang="en-US" sz="3800" dirty="0" err="1"/>
              <a:t>desde</a:t>
            </a:r>
            <a:r>
              <a:rPr lang="en-US" sz="3800" dirty="0"/>
              <a:t> 45,048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r>
              <a:rPr lang="en-US" sz="3800" dirty="0"/>
              <a:t>La </a:t>
            </a:r>
            <a:r>
              <a:rPr lang="en-US" sz="3800" dirty="0" err="1"/>
              <a:t>circulación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</a:t>
            </a:r>
            <a:r>
              <a:rPr lang="en-US" sz="3800" dirty="0" err="1"/>
              <a:t>línea</a:t>
            </a:r>
            <a:r>
              <a:rPr lang="en-US" sz="3800" dirty="0"/>
              <a:t> y </a:t>
            </a:r>
            <a:r>
              <a:rPr lang="en-US" sz="3800" dirty="0" err="1"/>
              <a:t>completa</a:t>
            </a:r>
            <a:r>
              <a:rPr lang="en-US" sz="3800" dirty="0"/>
              <a:t> </a:t>
            </a:r>
            <a:r>
              <a:rPr lang="en-US" sz="3800" dirty="0" err="1"/>
              <a:t>aumentará</a:t>
            </a:r>
            <a:r>
              <a:rPr lang="en-US" sz="3800" dirty="0"/>
              <a:t> de 8,571 a 10,043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r>
              <a:rPr lang="en-US" sz="3800" dirty="0"/>
              <a:t>El </a:t>
            </a:r>
            <a:r>
              <a:rPr lang="en-US" sz="3800" dirty="0" err="1"/>
              <a:t>número</a:t>
            </a:r>
            <a:r>
              <a:rPr lang="en-US" sz="3800" dirty="0"/>
              <a:t> </a:t>
            </a:r>
            <a:r>
              <a:rPr lang="en-US" sz="3800" dirty="0" err="1"/>
              <a:t>promedio</a:t>
            </a:r>
            <a:r>
              <a:rPr lang="en-US" sz="3800" dirty="0"/>
              <a:t> de </a:t>
            </a:r>
            <a:r>
              <a:rPr lang="en-US" sz="3800" dirty="0" err="1"/>
              <a:t>suscriptores</a:t>
            </a:r>
            <a:r>
              <a:rPr lang="en-US" sz="3800" dirty="0"/>
              <a:t> de la </a:t>
            </a:r>
            <a:r>
              <a:rPr lang="en-US" sz="3800" dirty="0" err="1"/>
              <a:t>aplicación</a:t>
            </a:r>
            <a:r>
              <a:rPr lang="en-US" sz="3800" dirty="0"/>
              <a:t> </a:t>
            </a:r>
            <a:r>
              <a:rPr lang="en-US" sz="3800" dirty="0" err="1"/>
              <a:t>aumentará</a:t>
            </a:r>
            <a:r>
              <a:rPr lang="en-US" sz="3800" dirty="0"/>
              <a:t> a 8,966 </a:t>
            </a:r>
            <a:r>
              <a:rPr lang="en-US" sz="3800" dirty="0" err="1"/>
              <a:t>en</a:t>
            </a:r>
            <a:r>
              <a:rPr lang="en-US" sz="3800" dirty="0"/>
              <a:t> </a:t>
            </a:r>
            <a:r>
              <a:rPr lang="en-US" sz="3800" dirty="0" err="1"/>
              <a:t>comparación</a:t>
            </a:r>
            <a:r>
              <a:rPr lang="en-US" sz="3800" dirty="0"/>
              <a:t> con 5,571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r>
              <a:rPr lang="en-US" sz="3800" dirty="0" err="1"/>
              <a:t>Margen</a:t>
            </a:r>
            <a:r>
              <a:rPr lang="en-US" sz="3800" dirty="0"/>
              <a:t> </a:t>
            </a:r>
            <a:r>
              <a:rPr lang="en-US" sz="3800" dirty="0" err="1"/>
              <a:t>bruto</a:t>
            </a:r>
            <a:r>
              <a:rPr lang="en-US" sz="3800" dirty="0"/>
              <a:t> </a:t>
            </a:r>
            <a:r>
              <a:rPr lang="en-US" sz="3800" dirty="0" err="1"/>
              <a:t>sobre</a:t>
            </a:r>
            <a:r>
              <a:rPr lang="en-US" sz="3800" dirty="0"/>
              <a:t> </a:t>
            </a:r>
            <a:r>
              <a:rPr lang="en-US" sz="3800" dirty="0" err="1"/>
              <a:t>suscripciones</a:t>
            </a:r>
            <a:r>
              <a:rPr lang="en-US" sz="3800" dirty="0"/>
              <a:t> $1,043,606 </a:t>
            </a:r>
            <a:r>
              <a:rPr lang="en-US" sz="3800" dirty="0" err="1"/>
              <a:t>comparado</a:t>
            </a:r>
            <a:r>
              <a:rPr lang="en-US" sz="3800" dirty="0"/>
              <a:t> con $766,004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r>
              <a:rPr lang="en-US" sz="3800" dirty="0" err="1"/>
              <a:t>Déficit</a:t>
            </a:r>
            <a:r>
              <a:rPr lang="en-US" sz="3800" dirty="0"/>
              <a:t> </a:t>
            </a:r>
            <a:r>
              <a:rPr lang="en-US" sz="3800" dirty="0" err="1"/>
              <a:t>neto</a:t>
            </a:r>
            <a:r>
              <a:rPr lang="en-US" sz="3800" dirty="0"/>
              <a:t> de Grapevine de $134,862 </a:t>
            </a:r>
            <a:r>
              <a:rPr lang="en-US" sz="3800" dirty="0" err="1"/>
              <a:t>en</a:t>
            </a:r>
            <a:r>
              <a:rPr lang="en-US" sz="3800" dirty="0"/>
              <a:t> </a:t>
            </a:r>
            <a:r>
              <a:rPr lang="en-US" sz="3800" dirty="0" err="1"/>
              <a:t>comparación</a:t>
            </a:r>
            <a:r>
              <a:rPr lang="en-US" sz="3800" dirty="0"/>
              <a:t> con un </a:t>
            </a:r>
            <a:r>
              <a:rPr lang="en-US" sz="3800" dirty="0" err="1"/>
              <a:t>déficit</a:t>
            </a:r>
            <a:r>
              <a:rPr lang="en-US" sz="3800" dirty="0"/>
              <a:t> </a:t>
            </a:r>
            <a:r>
              <a:rPr lang="en-US" sz="3800" dirty="0" err="1"/>
              <a:t>neto</a:t>
            </a:r>
            <a:r>
              <a:rPr lang="en-US" sz="3800" dirty="0"/>
              <a:t> de $851,735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r>
              <a:rPr lang="en-US" sz="3800" dirty="0" err="1"/>
              <a:t>Tirada</a:t>
            </a:r>
            <a:r>
              <a:rPr lang="en-US" sz="3800" dirty="0"/>
              <a:t> de </a:t>
            </a:r>
            <a:r>
              <a:rPr lang="en-US" sz="3800" dirty="0" err="1"/>
              <a:t>revista</a:t>
            </a:r>
            <a:r>
              <a:rPr lang="en-US" sz="3800" dirty="0"/>
              <a:t> La Viña </a:t>
            </a:r>
            <a:r>
              <a:rPr lang="en-US" sz="3800" dirty="0" err="1"/>
              <a:t>aumentará</a:t>
            </a:r>
            <a:r>
              <a:rPr lang="en-US" sz="3800" dirty="0"/>
              <a:t> a 7,683 </a:t>
            </a:r>
            <a:r>
              <a:rPr lang="en-US" sz="3800" dirty="0" err="1"/>
              <a:t>frente</a:t>
            </a:r>
            <a:r>
              <a:rPr lang="en-US" sz="3800" dirty="0"/>
              <a:t> a 7,006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r>
              <a:rPr lang="en-US" sz="3800" dirty="0"/>
              <a:t>Fondo General La Viña </a:t>
            </a:r>
            <a:r>
              <a:rPr lang="en-US" sz="3800" dirty="0" err="1"/>
              <a:t>apoyo</a:t>
            </a:r>
            <a:r>
              <a:rPr lang="en-US" sz="3800" dirty="0"/>
              <a:t> de $455,626 </a:t>
            </a:r>
            <a:r>
              <a:rPr lang="en-US" sz="3800" dirty="0" err="1"/>
              <a:t>comparado</a:t>
            </a:r>
            <a:r>
              <a:rPr lang="en-US" sz="3800" dirty="0"/>
              <a:t> con $571,939 </a:t>
            </a:r>
            <a:r>
              <a:rPr lang="en-US" sz="3800" dirty="0" err="1"/>
              <a:t>en</a:t>
            </a:r>
            <a:r>
              <a:rPr lang="en-US" sz="3800" dirty="0"/>
              <a:t> 2024.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77594-0218-8DCB-7356-B462CEBA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58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D6DD6BB8-133A-7C90-CCD9-7CF115A1A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4541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C96EF-91F7-9DFB-9E5B-9043F1E9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/>
              <a:t>Séptima</a:t>
            </a:r>
            <a:r>
              <a:rPr lang="en-US" sz="4000" dirty="0"/>
              <a:t> </a:t>
            </a:r>
            <a:r>
              <a:rPr lang="en-US" sz="4000" dirty="0" err="1"/>
              <a:t>Tradición</a:t>
            </a:r>
            <a:r>
              <a:rPr lang="en-US" sz="4000" dirty="0"/>
              <a:t> – Tu </a:t>
            </a:r>
            <a:r>
              <a:rPr lang="en-US" sz="4000" dirty="0" err="1"/>
              <a:t>Autosuficiencia</a:t>
            </a:r>
            <a:br>
              <a:rPr lang="en-US" sz="4000" dirty="0"/>
            </a:br>
            <a:r>
              <a:rPr lang="en-US" sz="4000" dirty="0"/>
              <a:t>2016 a 2025</a:t>
            </a:r>
          </a:p>
        </p:txBody>
      </p:sp>
      <p:graphicFrame>
        <p:nvGraphicFramePr>
          <p:cNvPr id="4" name="Content Placeholder 14">
            <a:extLst>
              <a:ext uri="{FF2B5EF4-FFF2-40B4-BE49-F238E27FC236}">
                <a16:creationId xmlns:a16="http://schemas.microsoft.com/office/drawing/2014/main" id="{997A8D1D-6D33-CD2C-1EB7-9D88544D1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293999"/>
              </p:ext>
            </p:extLst>
          </p:nvPr>
        </p:nvGraphicFramePr>
        <p:xfrm>
          <a:off x="965201" y="1905000"/>
          <a:ext cx="10261598" cy="423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993685-3CC4-1782-D4D5-FA722E20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E88C3-AD76-596D-4D35-AD06B4DBC205}"/>
              </a:ext>
            </a:extLst>
          </p:cNvPr>
          <p:cNvSpPr txBox="1"/>
          <p:nvPr/>
        </p:nvSpPr>
        <p:spPr>
          <a:xfrm>
            <a:off x="9901682" y="6049224"/>
            <a:ext cx="149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Presupuesto</a:t>
            </a:r>
            <a:r>
              <a:rPr lang="en-US" sz="14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341951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209EB-BD07-F08A-E10A-37E31669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B2F81B5D-392D-EC9F-CFEF-E6DBE2A8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5A83A-7034-28CA-3A96-F1E0077C7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9422"/>
            <a:ext cx="11988800" cy="128089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/>
              <a:t>Número</a:t>
            </a:r>
            <a:r>
              <a:rPr lang="en-US" sz="4000" dirty="0"/>
              <a:t> de </a:t>
            </a:r>
            <a:r>
              <a:rPr lang="en-US" sz="4000" dirty="0" err="1"/>
              <a:t>contribuciones</a:t>
            </a:r>
            <a:r>
              <a:rPr lang="en-US" sz="4000" dirty="0"/>
              <a:t> </a:t>
            </a:r>
            <a:r>
              <a:rPr lang="en-US" sz="4000" dirty="0" err="1"/>
              <a:t>grupales</a:t>
            </a:r>
            <a:r>
              <a:rPr lang="en-US" sz="4000" dirty="0"/>
              <a:t> </a:t>
            </a:r>
            <a:r>
              <a:rPr lang="en-US" sz="4000" dirty="0" err="1"/>
              <a:t>por</a:t>
            </a:r>
            <a:r>
              <a:rPr lang="en-US" sz="4000" dirty="0"/>
              <a:t> valor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dólares</a:t>
            </a:r>
            <a:br>
              <a:rPr lang="en-US" sz="4000" dirty="0"/>
            </a:br>
            <a:r>
              <a:rPr lang="en-US" sz="4000" dirty="0"/>
              <a:t>2024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7A3254-4B49-8301-344E-5DDD91C066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110162"/>
              </p:ext>
            </p:extLst>
          </p:nvPr>
        </p:nvGraphicFramePr>
        <p:xfrm>
          <a:off x="619932" y="1720312"/>
          <a:ext cx="10802319" cy="487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68558-16D1-2A74-1716-B44DF5F5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5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/>
            <a:r>
              <a:rPr lang="en-US" sz="3200" b="0" kern="1200" spc="-7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ESTADÍSTICAS DE CONTRIBUCIONES 2024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23386"/>
              </p:ext>
            </p:extLst>
          </p:nvPr>
        </p:nvGraphicFramePr>
        <p:xfrm>
          <a:off x="1067799" y="1675227"/>
          <a:ext cx="10056404" cy="4394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5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73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2300" spc="-10" dirty="0">
                          <a:solidFill>
                            <a:srgbClr val="3366FF"/>
                          </a:solidFill>
                        </a:rPr>
                        <a:t>INDIVIDUOS</a:t>
                      </a:r>
                      <a:endParaRPr lang="en-US" sz="2300" dirty="0">
                        <a:latin typeface="Arial Black"/>
                        <a:cs typeface="Arial Black"/>
                      </a:endParaRPr>
                    </a:p>
                  </a:txBody>
                  <a:tcPr marL="0" marR="0" marT="33556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Contribuciones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autosuficiencia</a:t>
                      </a:r>
                      <a:r>
                        <a:rPr lang="en-US" sz="1800" dirty="0"/>
                        <a:t> de la </a:t>
                      </a:r>
                      <a:r>
                        <a:rPr lang="en-US" sz="1800" dirty="0" err="1"/>
                        <a:t>Séptima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Tradición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/>
                        <a:t>4,055,657</a:t>
                      </a:r>
                      <a:endParaRPr lang="en-US" sz="210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B w="6350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309"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en-US" sz="1800" dirty="0" err="1"/>
                        <a:t>Contribución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promedio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5981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en-US" sz="2100" spc="-10" dirty="0"/>
                        <a:t>124.25</a:t>
                      </a:r>
                      <a:endParaRPr lang="en-US" sz="2100" dirty="0">
                        <a:latin typeface="Calibri"/>
                        <a:cs typeface="Calibri"/>
                      </a:endParaRPr>
                    </a:p>
                  </a:txBody>
                  <a:tcPr marL="0" marR="0" marT="48147" marB="0"/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Contribución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más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común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 dirty="0"/>
                        <a:t>50.00</a:t>
                      </a:r>
                      <a:endParaRPr lang="en-US" sz="2100" dirty="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Número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contribuciones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/>
                        <a:t>32,640</a:t>
                      </a:r>
                      <a:endParaRPr lang="en-US" sz="210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7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2300" spc="-10" dirty="0">
                          <a:solidFill>
                            <a:srgbClr val="3366FF"/>
                          </a:solidFill>
                        </a:rPr>
                        <a:t>GRUPOS</a:t>
                      </a:r>
                      <a:endParaRPr lang="en-US" sz="2300" dirty="0">
                        <a:latin typeface="Arial Black"/>
                        <a:cs typeface="Arial Black"/>
                      </a:endParaRPr>
                    </a:p>
                  </a:txBody>
                  <a:tcPr marL="0" marR="0" marT="33556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/>
                        <a:t>7.ª </a:t>
                      </a:r>
                      <a:r>
                        <a:rPr lang="en-US" sz="1800" dirty="0" err="1"/>
                        <a:t>Contribuciones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autosuficiencia</a:t>
                      </a:r>
                      <a:r>
                        <a:rPr lang="en-US" sz="1800" dirty="0"/>
                        <a:t> de la </a:t>
                      </a:r>
                      <a:r>
                        <a:rPr lang="en-US" sz="1800" dirty="0" err="1"/>
                        <a:t>tradición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/>
                        <a:t>7,192,917</a:t>
                      </a:r>
                      <a:endParaRPr lang="en-US" sz="210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Número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grupos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activos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/>
                        <a:t>55,050</a:t>
                      </a:r>
                      <a:endParaRPr lang="en-US" sz="210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Número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grupos</a:t>
                      </a:r>
                      <a:r>
                        <a:rPr lang="en-US" sz="1800" dirty="0"/>
                        <a:t> que </a:t>
                      </a:r>
                      <a:r>
                        <a:rPr lang="en-US" sz="1800" dirty="0" err="1"/>
                        <a:t>contribuyen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/>
                        <a:t>17,840</a:t>
                      </a:r>
                      <a:endParaRPr lang="en-US" sz="210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Porcentaje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grupos</a:t>
                      </a:r>
                      <a:r>
                        <a:rPr lang="en-US" sz="1800" dirty="0"/>
                        <a:t> que </a:t>
                      </a:r>
                      <a:r>
                        <a:rPr lang="en-US" sz="1800" dirty="0" err="1"/>
                        <a:t>contribuyen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 dirty="0"/>
                        <a:t>32.41</a:t>
                      </a:r>
                      <a:endParaRPr lang="en-US" sz="2100" dirty="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ysDot"/>
                    </a:lnR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sz="1800" dirty="0" err="1"/>
                        <a:t>Promedio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aportado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por</a:t>
                      </a:r>
                      <a:r>
                        <a:rPr lang="en-US" sz="1800" dirty="0"/>
                        <a:t> un </a:t>
                      </a:r>
                      <a:r>
                        <a:rPr lang="en-US" sz="1800" dirty="0" err="1"/>
                        <a:t>grupo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durante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el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año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latin typeface="Arial Narrow"/>
                        <a:cs typeface="Arial Narrow"/>
                      </a:endParaRPr>
                    </a:p>
                  </a:txBody>
                  <a:tcPr marL="0" marR="0" marT="46688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100" spc="-10" dirty="0"/>
                        <a:t>403.19</a:t>
                      </a:r>
                      <a:endParaRPr lang="en-US" sz="2100" dirty="0">
                        <a:latin typeface="Calibri"/>
                        <a:cs typeface="Calibri"/>
                      </a:endParaRPr>
                    </a:p>
                  </a:txBody>
                  <a:tcPr marL="0" marR="0" marT="35016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ysDot"/>
                    </a:lnL>
                    <a:lnT w="6350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65B92-5E0A-4A9D-39FF-C683A7A7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9076-D1B4-87DF-B17B-437AF89E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 Light"/>
              </a:rPr>
              <a:t>RESERVA PRUDENTE 2024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3B973A-E1C0-5852-0D1C-9F8DD4C59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298361"/>
              </p:ext>
            </p:extLst>
          </p:nvPr>
        </p:nvGraphicFramePr>
        <p:xfrm>
          <a:off x="6095999" y="1651253"/>
          <a:ext cx="5875283" cy="3022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BDBB9FC3-2836-300C-4CE2-D7653DD7B6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66313"/>
              </p:ext>
            </p:extLst>
          </p:nvPr>
        </p:nvGraphicFramePr>
        <p:xfrm>
          <a:off x="916981" y="5167312"/>
          <a:ext cx="10358037" cy="100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962A707A-4BB4-821D-DDBF-AC38E6AB37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266052"/>
              </p:ext>
            </p:extLst>
          </p:nvPr>
        </p:nvGraphicFramePr>
        <p:xfrm>
          <a:off x="601850" y="1651254"/>
          <a:ext cx="5257800" cy="302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229B226-473D-4632-3BA5-A5848611A6E2}"/>
              </a:ext>
            </a:extLst>
          </p:cNvPr>
          <p:cNvSpPr txBox="1"/>
          <p:nvPr/>
        </p:nvSpPr>
        <p:spPr>
          <a:xfrm>
            <a:off x="7776285" y="1157364"/>
            <a:ext cx="3308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Composición</a:t>
            </a:r>
            <a:r>
              <a:rPr lang="en-US" sz="2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del </a:t>
            </a:r>
            <a:r>
              <a:rPr lang="en-US" sz="2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saldo</a:t>
            </a:r>
            <a:r>
              <a:rPr lang="en-US" sz="2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final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26B5C-85A4-3B19-77AE-5ABB5E77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61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CF635-A1C7-A191-E27B-12EBFFF6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 err="1"/>
              <a:t>Oficina</a:t>
            </a:r>
            <a:r>
              <a:rPr lang="en-US" sz="5200" dirty="0"/>
              <a:t> de </a:t>
            </a:r>
            <a:r>
              <a:rPr lang="en-US" sz="5200" dirty="0" err="1"/>
              <a:t>Servicios</a:t>
            </a:r>
            <a:r>
              <a:rPr lang="en-US" sz="5200" dirty="0"/>
              <a:t> Generales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A group of pictures on a wall&#10;&#10;AI-generated content may be incorrect.">
            <a:extLst>
              <a:ext uri="{FF2B5EF4-FFF2-40B4-BE49-F238E27FC236}">
                <a16:creationId xmlns:a16="http://schemas.microsoft.com/office/drawing/2014/main" id="{A5ADCDD3-80D2-4346-6D6E-17AD30FE8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" r="3767" b="-1"/>
          <a:stretch>
            <a:fillRect/>
          </a:stretch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7" name="Picture 6" descr="A glass case with pictures and a gavel&#10;&#10;AI-generated content may be incorrect.">
            <a:extLst>
              <a:ext uri="{FF2B5EF4-FFF2-40B4-BE49-F238E27FC236}">
                <a16:creationId xmlns:a16="http://schemas.microsoft.com/office/drawing/2014/main" id="{8BE4CFEC-1882-0C07-2A73-366E459A49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2" r="596" b="-1"/>
          <a:stretch>
            <a:fillRect/>
          </a:stretch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13" name="Picture 12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24CBCF4B-D846-D1C6-ABED-D8E7F18346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88" b="-1"/>
          <a:stretch>
            <a:fillRect/>
          </a:stretch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5" name="Content Placeholder 4" descr="A group of posters on a wall&#10;&#10;AI-generated content may be incorrect.">
            <a:extLst>
              <a:ext uri="{FF2B5EF4-FFF2-40B4-BE49-F238E27FC236}">
                <a16:creationId xmlns:a16="http://schemas.microsoft.com/office/drawing/2014/main" id="{1A4C14A2-801D-FC71-915A-86D887889C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89" r="-1" b="-1"/>
          <a:stretch>
            <a:fillRect/>
          </a:stretch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9" name="Picture 8" descr="A display case with books on it&#10;&#10;AI-generated content may be incorrect.">
            <a:extLst>
              <a:ext uri="{FF2B5EF4-FFF2-40B4-BE49-F238E27FC236}">
                <a16:creationId xmlns:a16="http://schemas.microsoft.com/office/drawing/2014/main" id="{70975D69-A58C-79FC-D1D4-392F72F8E2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88" b="-1"/>
          <a:stretch>
            <a:fillRect/>
          </a:stretch>
        </p:blipFill>
        <p:spPr>
          <a:xfrm>
            <a:off x="9749109" y="2962911"/>
            <a:ext cx="2255462" cy="3155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5FEBF7-E82F-C415-D9A5-F4BB18ACEE16}"/>
              </a:ext>
            </a:extLst>
          </p:cNvPr>
          <p:cNvSpPr txBox="1"/>
          <p:nvPr/>
        </p:nvSpPr>
        <p:spPr>
          <a:xfrm>
            <a:off x="1782305" y="4726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66DA1D-2EFE-7FB9-0D24-01B22ED8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A48D0-66CD-DB17-6525-22AC978B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signs on a wall&#10;&#10;AI-generated content may be incorrect.">
            <a:extLst>
              <a:ext uri="{FF2B5EF4-FFF2-40B4-BE49-F238E27FC236}">
                <a16:creationId xmlns:a16="http://schemas.microsoft.com/office/drawing/2014/main" id="{C465AAD5-5E94-D9B7-8C51-A49A7847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37" r="15208" b="-2"/>
          <a:stretch>
            <a:fillRect/>
          </a:stretch>
        </p:blipFill>
        <p:spPr>
          <a:xfrm rot="10800000">
            <a:off x="1" y="1"/>
            <a:ext cx="4038603" cy="5271924"/>
          </a:xfrm>
          <a:prstGeom prst="rect">
            <a:avLst/>
          </a:prstGeom>
        </p:spPr>
      </p:pic>
      <p:pic>
        <p:nvPicPr>
          <p:cNvPr id="10" name="Picture 9" descr="A shelf with boxes on it&#10;&#10;AI-generated content may be incorrect.">
            <a:extLst>
              <a:ext uri="{FF2B5EF4-FFF2-40B4-BE49-F238E27FC236}">
                <a16:creationId xmlns:a16="http://schemas.microsoft.com/office/drawing/2014/main" id="{3915D9EA-5CA6-CC0C-219A-09B06412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76" r="17827" b="-2"/>
          <a:stretch>
            <a:fillRect/>
          </a:stretch>
        </p:blipFill>
        <p:spPr>
          <a:xfrm rot="10800000"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11" name="Picture 10" descr="A glass case with a certificate and a picture&#10;&#10;AI-generated content may be incorrect.">
            <a:extLst>
              <a:ext uri="{FF2B5EF4-FFF2-40B4-BE49-F238E27FC236}">
                <a16:creationId xmlns:a16="http://schemas.microsoft.com/office/drawing/2014/main" id="{99A398B7-AB3B-8D26-551F-4238D3F14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10" b="-1"/>
          <a:stretch>
            <a:fillRect/>
          </a:stretch>
        </p:blipFill>
        <p:spPr>
          <a:xfrm rot="5400000">
            <a:off x="7517680" y="597613"/>
            <a:ext cx="5271924" cy="40767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865BE-63A5-256C-A34D-6E5236E8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Gira de la OSG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9801F-97C1-3735-7159-F67F01C1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5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1" y="1737845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6979" y="524407"/>
            <a:ext cx="501664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spc="-125" dirty="0">
                <a:solidFill>
                  <a:srgbClr val="404040"/>
                </a:solidFill>
                <a:latin typeface="Calibri Light"/>
                <a:cs typeface="Calibri Light"/>
              </a:rPr>
              <a:t>ENTIENE OSG LO HIZO</a:t>
            </a:r>
            <a:endParaRPr sz="385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6708" y="1769426"/>
            <a:ext cx="6354827" cy="408765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11785" marR="17780" indent="-287020">
              <a:lnSpc>
                <a:spcPts val="2160"/>
              </a:lnSpc>
              <a:spcBef>
                <a:spcPts val="375"/>
              </a:spcBef>
              <a:buClr>
                <a:srgbClr val="1CACE3"/>
              </a:buClr>
              <a:buChar char="•"/>
              <a:tabLst>
                <a:tab pos="311785" algn="l"/>
              </a:tabLst>
            </a:pPr>
            <a:r>
              <a:rPr lang="en-US" sz="2000" dirty="0">
                <a:latin typeface="Arial"/>
                <a:cs typeface="Arial"/>
              </a:rPr>
              <a:t>En 2024, a </a:t>
            </a:r>
            <a:r>
              <a:rPr lang="en-US" sz="2000" dirty="0" err="1">
                <a:latin typeface="Arial"/>
                <a:cs typeface="Arial"/>
              </a:rPr>
              <a:t>través</a:t>
            </a:r>
            <a:r>
              <a:rPr lang="en-US" sz="2000" dirty="0">
                <a:latin typeface="Arial"/>
                <a:cs typeface="Arial"/>
              </a:rPr>
              <a:t> de la </a:t>
            </a:r>
            <a:r>
              <a:rPr lang="en-US" sz="2000" dirty="0" err="1">
                <a:latin typeface="Arial"/>
                <a:cs typeface="Arial"/>
              </a:rPr>
              <a:t>recepción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Servicios</a:t>
            </a:r>
            <a:r>
              <a:rPr lang="en-US" sz="2000" dirty="0">
                <a:latin typeface="Arial"/>
                <a:cs typeface="Arial"/>
              </a:rPr>
              <a:t> para </a:t>
            </a:r>
            <a:r>
              <a:rPr lang="en-US" sz="2000" dirty="0" err="1">
                <a:latin typeface="Arial"/>
                <a:cs typeface="Arial"/>
              </a:rPr>
              <a:t>Miembros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Servicios</a:t>
            </a:r>
            <a:r>
              <a:rPr lang="en-US" sz="2000" dirty="0">
                <a:latin typeface="Arial"/>
                <a:cs typeface="Arial"/>
              </a:rPr>
              <a:t> de Personal de la OSG y </a:t>
            </a:r>
            <a:r>
              <a:rPr lang="en-US" sz="2000" dirty="0" err="1">
                <a:latin typeface="Arial"/>
                <a:cs typeface="Arial"/>
              </a:rPr>
              <a:t>el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equipo</a:t>
            </a:r>
            <a:r>
              <a:rPr lang="en-US" sz="2000" dirty="0">
                <a:latin typeface="Arial"/>
                <a:cs typeface="Arial"/>
              </a:rPr>
              <a:t> de la Sala de Correo, </a:t>
            </a:r>
            <a:r>
              <a:rPr lang="en-US" sz="2000" dirty="0" err="1">
                <a:latin typeface="Arial"/>
                <a:cs typeface="Arial"/>
              </a:rPr>
              <a:t>han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respondido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aproximadamente</a:t>
            </a:r>
            <a:r>
              <a:rPr lang="en-US" sz="2000" dirty="0">
                <a:latin typeface="Arial"/>
                <a:cs typeface="Arial"/>
              </a:rPr>
              <a:t> a</a:t>
            </a:r>
          </a:p>
          <a:p>
            <a:pPr marL="311785" marR="17780" indent="-287020">
              <a:lnSpc>
                <a:spcPts val="2160"/>
              </a:lnSpc>
              <a:spcBef>
                <a:spcPts val="375"/>
              </a:spcBef>
              <a:buClr>
                <a:srgbClr val="1CACE3"/>
              </a:buClr>
              <a:buChar char="•"/>
              <a:tabLst>
                <a:tab pos="311785" algn="l"/>
              </a:tabLst>
            </a:pPr>
            <a:r>
              <a:rPr lang="en-US" sz="2000" dirty="0">
                <a:latin typeface="Arial"/>
                <a:cs typeface="Arial"/>
              </a:rPr>
              <a:t>20,000 </a:t>
            </a:r>
            <a:r>
              <a:rPr lang="en-US" sz="2000" dirty="0" err="1">
                <a:latin typeface="Arial"/>
                <a:cs typeface="Arial"/>
              </a:rPr>
              <a:t>llamadas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telefónicas</a:t>
            </a:r>
            <a:endParaRPr lang="en-US" sz="2000" dirty="0">
              <a:latin typeface="Arial"/>
              <a:cs typeface="Arial"/>
            </a:endParaRPr>
          </a:p>
          <a:p>
            <a:pPr marL="311785" marR="17780" indent="-287020">
              <a:lnSpc>
                <a:spcPts val="2160"/>
              </a:lnSpc>
              <a:spcBef>
                <a:spcPts val="375"/>
              </a:spcBef>
              <a:buClr>
                <a:srgbClr val="1CACE3"/>
              </a:buClr>
              <a:buChar char="•"/>
              <a:tabLst>
                <a:tab pos="311785" algn="l"/>
              </a:tabLst>
            </a:pPr>
            <a:r>
              <a:rPr lang="en-US" sz="2000" dirty="0">
                <a:latin typeface="Arial"/>
                <a:cs typeface="Arial"/>
              </a:rPr>
              <a:t>186,000 </a:t>
            </a:r>
            <a:r>
              <a:rPr lang="en-US" sz="2000" dirty="0" err="1">
                <a:latin typeface="Arial"/>
                <a:cs typeface="Arial"/>
              </a:rPr>
              <a:t>correos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electrónicos</a:t>
            </a:r>
            <a:r>
              <a:rPr lang="en-US" sz="2000" dirty="0">
                <a:latin typeface="Arial"/>
                <a:cs typeface="Arial"/>
              </a:rPr>
              <a:t>,</a:t>
            </a:r>
          </a:p>
          <a:p>
            <a:pPr marL="311785" marR="17780" indent="-287020">
              <a:lnSpc>
                <a:spcPts val="2160"/>
              </a:lnSpc>
              <a:spcBef>
                <a:spcPts val="375"/>
              </a:spcBef>
              <a:buClr>
                <a:srgbClr val="1CACE3"/>
              </a:buClr>
              <a:buChar char="•"/>
              <a:tabLst>
                <a:tab pos="311785" algn="l"/>
              </a:tabLst>
            </a:pPr>
            <a:r>
              <a:rPr lang="en-US" sz="2000" dirty="0" err="1">
                <a:latin typeface="Arial"/>
                <a:cs typeface="Arial"/>
              </a:rPr>
              <a:t>procesó</a:t>
            </a:r>
            <a:r>
              <a:rPr lang="en-US" sz="2000" dirty="0">
                <a:latin typeface="Arial"/>
                <a:cs typeface="Arial"/>
              </a:rPr>
              <a:t> 41,000 </a:t>
            </a:r>
            <a:r>
              <a:rPr lang="en-US" sz="2000" dirty="0" err="1">
                <a:latin typeface="Arial"/>
                <a:cs typeface="Arial"/>
              </a:rPr>
              <a:t>piezas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correo</a:t>
            </a:r>
            <a:endParaRPr lang="en-US" sz="2000" dirty="0">
              <a:latin typeface="Arial"/>
              <a:cs typeface="Arial"/>
            </a:endParaRPr>
          </a:p>
          <a:p>
            <a:pPr marL="311785" marR="17780" indent="-287020">
              <a:lnSpc>
                <a:spcPts val="2160"/>
              </a:lnSpc>
              <a:spcBef>
                <a:spcPts val="375"/>
              </a:spcBef>
              <a:buClr>
                <a:srgbClr val="1CACE3"/>
              </a:buClr>
              <a:buChar char="•"/>
              <a:tabLst>
                <a:tab pos="311785" algn="l"/>
              </a:tabLst>
            </a:pPr>
            <a:r>
              <a:rPr lang="en-US" sz="2000" dirty="0">
                <a:latin typeface="Arial"/>
                <a:cs typeface="Arial"/>
              </a:rPr>
              <a:t>OSG </a:t>
            </a:r>
            <a:r>
              <a:rPr lang="en-US" sz="2000" dirty="0" err="1">
                <a:latin typeface="Arial"/>
                <a:cs typeface="Arial"/>
              </a:rPr>
              <a:t>recibió</a:t>
            </a:r>
            <a:r>
              <a:rPr lang="en-US" sz="2000" dirty="0">
                <a:latin typeface="Arial"/>
                <a:cs typeface="Arial"/>
              </a:rPr>
              <a:t> 1,693 </a:t>
            </a:r>
            <a:r>
              <a:rPr lang="en-US" sz="2000" dirty="0" err="1">
                <a:latin typeface="Arial"/>
                <a:cs typeface="Arial"/>
              </a:rPr>
              <a:t>visitantes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en</a:t>
            </a:r>
            <a:r>
              <a:rPr lang="en-US" sz="2000" dirty="0">
                <a:latin typeface="Arial"/>
                <a:cs typeface="Arial"/>
              </a:rPr>
              <a:t> 2024.</a:t>
            </a:r>
          </a:p>
          <a:p>
            <a:pPr marL="24765" marR="17780">
              <a:lnSpc>
                <a:spcPts val="2160"/>
              </a:lnSpc>
              <a:spcBef>
                <a:spcPts val="375"/>
              </a:spcBef>
              <a:buClr>
                <a:srgbClr val="1CACE3"/>
              </a:buClr>
              <a:tabLst>
                <a:tab pos="311785" algn="l"/>
              </a:tabLst>
            </a:pPr>
            <a:r>
              <a:rPr lang="en-US" sz="2000" dirty="0">
                <a:latin typeface="Arial"/>
                <a:cs typeface="Arial"/>
              </a:rPr>
              <a:t>*</a:t>
            </a:r>
            <a:r>
              <a:rPr lang="en-US" sz="2000" dirty="0" err="1">
                <a:latin typeface="Arial"/>
                <a:cs typeface="Arial"/>
              </a:rPr>
              <a:t>Estos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números</a:t>
            </a:r>
            <a:r>
              <a:rPr lang="en-US" sz="2000" dirty="0">
                <a:latin typeface="Arial"/>
                <a:cs typeface="Arial"/>
              </a:rPr>
              <a:t> no </a:t>
            </a:r>
            <a:r>
              <a:rPr lang="en-US" sz="2000" dirty="0" err="1">
                <a:latin typeface="Arial"/>
                <a:cs typeface="Arial"/>
              </a:rPr>
              <a:t>incluyen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los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demás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departamentos</a:t>
            </a:r>
            <a:r>
              <a:rPr lang="en-US" sz="2000" dirty="0">
                <a:latin typeface="Arial"/>
                <a:cs typeface="Arial"/>
              </a:rPr>
              <a:t>*.</a:t>
            </a: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2000" dirty="0">
              <a:latin typeface="Arial"/>
              <a:cs typeface="Arial"/>
            </a:endParaRPr>
          </a:p>
          <a:p>
            <a:pPr marL="116839">
              <a:lnSpc>
                <a:spcPct val="100000"/>
              </a:lnSpc>
            </a:pP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Mucho </a:t>
            </a:r>
            <a:r>
              <a:rPr lang="en-US" sz="2000" b="1" i="1" dirty="0" err="1">
                <a:solidFill>
                  <a:srgbClr val="404040"/>
                </a:solidFill>
                <a:latin typeface="Arial"/>
                <a:cs typeface="Arial"/>
              </a:rPr>
              <a:t>más</a:t>
            </a: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Arial"/>
                <a:cs typeface="Arial"/>
              </a:rPr>
              <a:t>sobre</a:t>
            </a: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 7.ª Hoja </a:t>
            </a:r>
            <a:r>
              <a:rPr lang="en-US" sz="2000" b="1" i="1" dirty="0" err="1">
                <a:solidFill>
                  <a:srgbClr val="404040"/>
                </a:solidFill>
                <a:latin typeface="Arial"/>
                <a:cs typeface="Arial"/>
              </a:rPr>
              <a:t>informativa</a:t>
            </a: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Arial"/>
                <a:cs typeface="Arial"/>
              </a:rPr>
              <a:t>sobre</a:t>
            </a: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 la </a:t>
            </a:r>
            <a:r>
              <a:rPr lang="en-US" sz="2000" b="1" i="1" dirty="0" err="1">
                <a:solidFill>
                  <a:srgbClr val="404040"/>
                </a:solidFill>
                <a:latin typeface="Arial"/>
                <a:cs typeface="Arial"/>
              </a:rPr>
              <a:t>tradición</a:t>
            </a:r>
            <a:r>
              <a:rPr lang="en-US" sz="2000" b="1" i="1" dirty="0">
                <a:solidFill>
                  <a:srgbClr val="404040"/>
                </a:solidFill>
                <a:latin typeface="Arial"/>
                <a:cs typeface="Arial"/>
              </a:rPr>
              <a:t> (F-203)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1535" y="2280606"/>
            <a:ext cx="5048237" cy="378618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41667-8380-45C7-8935-529696DC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tall building with a sign&#10;&#10;AI-generated content may be incorrect.">
            <a:extLst>
              <a:ext uri="{FF2B5EF4-FFF2-40B4-BE49-F238E27FC236}">
                <a16:creationId xmlns:a16="http://schemas.microsoft.com/office/drawing/2014/main" id="{3B8AC047-4FB7-F8A0-C37B-AD68675F7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7" r="8487"/>
          <a:stretch>
            <a:fillRect/>
          </a:stretch>
        </p:blipFill>
        <p:spPr>
          <a:xfrm rot="5400000">
            <a:off x="-216105" y="207735"/>
            <a:ext cx="4470815" cy="4038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2578B-83A4-EBF5-A198-52FA0261C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749"/>
          <a:stretch>
            <a:fillRect/>
          </a:stretch>
        </p:blipFill>
        <p:spPr>
          <a:xfrm rot="5400000">
            <a:off x="3841542" y="188686"/>
            <a:ext cx="4470815" cy="407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FAE1FC-2827-420C-F131-C00F1290B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749"/>
          <a:stretch>
            <a:fillRect/>
          </a:stretch>
        </p:blipFill>
        <p:spPr>
          <a:xfrm rot="5400000">
            <a:off x="7918234" y="188686"/>
            <a:ext cx="4470815" cy="40767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B2490-3580-EF96-3CAC-DCC9D0708409}"/>
              </a:ext>
            </a:extLst>
          </p:cNvPr>
          <p:cNvSpPr txBox="1"/>
          <p:nvPr/>
        </p:nvSpPr>
        <p:spPr>
          <a:xfrm>
            <a:off x="1371598" y="4905954"/>
            <a:ext cx="9448802" cy="864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¡Comida de Nueva York!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69FC-D7D1-3296-AC8D-46541AAF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88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27276" y="371189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796290" algn="ctr"/>
            <a:r>
              <a:rPr lang="en-US" sz="5200" cap="small" spc="-155" dirty="0" err="1"/>
              <a:t>Oficina</a:t>
            </a:r>
            <a:r>
              <a:rPr lang="en-US" sz="5200" cap="small" spc="-155" dirty="0"/>
              <a:t> de </a:t>
            </a:r>
            <a:r>
              <a:rPr lang="en-US" sz="5200" cap="small" spc="-155" dirty="0" err="1"/>
              <a:t>Servicios</a:t>
            </a:r>
            <a:r>
              <a:rPr lang="en-US" sz="5200" cap="small" spc="-155" dirty="0"/>
              <a:t> Generales:</a:t>
            </a:r>
            <a:br>
              <a:rPr lang="en-US" sz="5200" cap="small" spc="-155" dirty="0"/>
            </a:br>
            <a:r>
              <a:rPr lang="en-US" sz="4000" spc="145" dirty="0">
                <a:cs typeface="Arial"/>
              </a:rPr>
              <a:t>11.ªREFORMA DE PISOS</a:t>
            </a:r>
            <a:endParaRPr lang="en-US" sz="40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2699" y="1369693"/>
            <a:ext cx="1908176" cy="3346376"/>
          </a:xfrm>
          <a:prstGeom prst="rect">
            <a:avLst/>
          </a:prstGeom>
        </p:spPr>
      </p:pic>
      <p:pic>
        <p:nvPicPr>
          <p:cNvPr id="9" name="Picture 8" descr="A building with a tower and a street&#10;&#10;AI-generated content may be incorrect.">
            <a:extLst>
              <a:ext uri="{FF2B5EF4-FFF2-40B4-BE49-F238E27FC236}">
                <a16:creationId xmlns:a16="http://schemas.microsoft.com/office/drawing/2014/main" id="{115B7650-9574-A32F-FEEB-EB549DA09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8076" y="1369693"/>
            <a:ext cx="4166405" cy="3124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C3C8AB-EB2C-DFF7-FD0F-8C694CC1258F}"/>
              </a:ext>
            </a:extLst>
          </p:cNvPr>
          <p:cNvSpPr txBox="1"/>
          <p:nvPr/>
        </p:nvSpPr>
        <p:spPr>
          <a:xfrm>
            <a:off x="4441850" y="2011470"/>
            <a:ext cx="5566530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785" indent="-286385">
              <a:lnSpc>
                <a:spcPct val="100000"/>
              </a:lnSpc>
              <a:spcBef>
                <a:spcPts val="2905"/>
              </a:spcBef>
              <a:buFont typeface="Arial"/>
              <a:buChar char="•"/>
              <a:tabLst>
                <a:tab pos="311785" algn="l"/>
              </a:tabLst>
            </a:pPr>
            <a:r>
              <a:rPr lang="en-US" sz="2400" dirty="0" err="1">
                <a:solidFill>
                  <a:srgbClr val="006FC0"/>
                </a:solidFill>
                <a:cs typeface="Arial"/>
              </a:rPr>
              <a:t>Proyectado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$1.4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millones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el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año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pasado</a:t>
            </a:r>
            <a:endParaRPr lang="en-US" sz="2400" dirty="0">
              <a:solidFill>
                <a:srgbClr val="006FC0"/>
              </a:solidFill>
              <a:cs typeface="Arial"/>
            </a:endParaRPr>
          </a:p>
          <a:p>
            <a:pPr marL="311785" indent="-286385">
              <a:lnSpc>
                <a:spcPct val="100000"/>
              </a:lnSpc>
              <a:spcBef>
                <a:spcPts val="2905"/>
              </a:spcBef>
              <a:buFont typeface="Arial"/>
              <a:buChar char="•"/>
              <a:tabLst>
                <a:tab pos="311785" algn="l"/>
              </a:tabLst>
            </a:pPr>
            <a:r>
              <a:rPr lang="en-US" sz="2400" dirty="0">
                <a:solidFill>
                  <a:srgbClr val="006FC0"/>
                </a:solidFill>
                <a:cs typeface="Arial"/>
              </a:rPr>
              <a:t>El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presupuesto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de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este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año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asciende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a 2.1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millones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de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dólares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.</a:t>
            </a:r>
          </a:p>
          <a:p>
            <a:pPr marL="311785" indent="-286385">
              <a:lnSpc>
                <a:spcPct val="100000"/>
              </a:lnSpc>
              <a:spcBef>
                <a:spcPts val="2905"/>
              </a:spcBef>
              <a:buFont typeface="Arial"/>
              <a:buChar char="•"/>
              <a:tabLst>
                <a:tab pos="311785" algn="l"/>
              </a:tabLst>
            </a:pPr>
            <a:r>
              <a:rPr lang="en-US" sz="2400" dirty="0">
                <a:solidFill>
                  <a:srgbClr val="006FC0"/>
                </a:solidFill>
                <a:cs typeface="Arial"/>
              </a:rPr>
              <a:t>¡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Detener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la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modernización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actualmente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cuesta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ya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un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compromiso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de $490 mil!</a:t>
            </a:r>
          </a:p>
          <a:p>
            <a:pPr marL="311785" indent="-286385">
              <a:lnSpc>
                <a:spcPct val="100000"/>
              </a:lnSpc>
              <a:spcBef>
                <a:spcPts val="2905"/>
              </a:spcBef>
              <a:buFont typeface="Arial"/>
              <a:buChar char="•"/>
              <a:tabLst>
                <a:tab pos="311785" algn="l"/>
              </a:tabLst>
            </a:pPr>
            <a:r>
              <a:rPr lang="en-US" sz="2400" dirty="0">
                <a:solidFill>
                  <a:srgbClr val="006FC0"/>
                </a:solidFill>
                <a:cs typeface="Arial"/>
              </a:rPr>
              <a:t>Nos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mantendremos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informados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a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medida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que se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desarrolle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el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6FC0"/>
                </a:solidFill>
                <a:cs typeface="Arial"/>
              </a:rPr>
              <a:t>proceso</a:t>
            </a:r>
            <a:r>
              <a:rPr lang="en-US" sz="2400" dirty="0">
                <a:solidFill>
                  <a:srgbClr val="006FC0"/>
                </a:solidFill>
                <a:cs typeface="Arial"/>
              </a:rPr>
              <a:t>...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209BA-E97F-7709-FD36-612F48EA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3531" y="171450"/>
            <a:ext cx="10977245" cy="6245860"/>
            <a:chOff x="1193531" y="171450"/>
            <a:chExt cx="10977245" cy="6245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3337" y="171450"/>
              <a:ext cx="8327224" cy="6245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6351" y="502681"/>
              <a:ext cx="1104900" cy="10382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484" y="1916504"/>
            <a:ext cx="3279226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lang="en-US" sz="7200" spc="-25" dirty="0">
                <a:solidFill>
                  <a:srgbClr val="000000"/>
                </a:solidFill>
              </a:rPr>
              <a:t>Por </a:t>
            </a:r>
            <a:r>
              <a:rPr lang="en-US" sz="7200" spc="-25" dirty="0" err="1">
                <a:solidFill>
                  <a:srgbClr val="000000"/>
                </a:solidFill>
              </a:rPr>
              <a:t>nuestros</a:t>
            </a:r>
            <a:r>
              <a:rPr lang="en-US" sz="7200" spc="-25" dirty="0">
                <a:solidFill>
                  <a:srgbClr val="000000"/>
                </a:solidFill>
              </a:rPr>
              <a:t> </a:t>
            </a:r>
            <a:r>
              <a:rPr sz="7200" spc="-20" dirty="0">
                <a:solidFill>
                  <a:srgbClr val="000000"/>
                </a:solidFill>
              </a:rPr>
              <a:t>PRD</a:t>
            </a:r>
            <a:endParaRPr sz="7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6E819-9AB5-72F5-F993-208AA6EB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1" y="1737845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55939" y="1535409"/>
            <a:ext cx="3183890" cy="71755"/>
          </a:xfrm>
          <a:custGeom>
            <a:avLst/>
            <a:gdLst/>
            <a:ahLst/>
            <a:cxnLst/>
            <a:rect l="l" t="t" r="r" b="b"/>
            <a:pathLst>
              <a:path w="3183890" h="71755">
                <a:moveTo>
                  <a:pt x="3183636" y="0"/>
                </a:moveTo>
                <a:lnTo>
                  <a:pt x="0" y="0"/>
                </a:lnTo>
                <a:lnTo>
                  <a:pt x="0" y="71628"/>
                </a:lnTo>
                <a:lnTo>
                  <a:pt x="3183636" y="71628"/>
                </a:lnTo>
                <a:lnTo>
                  <a:pt x="3183636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39" y="115603"/>
            <a:ext cx="10804937" cy="1556901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 indent="125730">
              <a:lnSpc>
                <a:spcPts val="5510"/>
              </a:lnSpc>
              <a:spcBef>
                <a:spcPts val="1090"/>
              </a:spcBef>
            </a:pPr>
            <a:r>
              <a:rPr lang="en-US" sz="5400" spc="-25" dirty="0">
                <a:solidFill>
                  <a:srgbClr val="404040"/>
                </a:solidFill>
              </a:rPr>
              <a:t>Almuerzo con </a:t>
            </a:r>
            <a:r>
              <a:rPr lang="en-US" sz="5400" spc="-25" dirty="0" err="1">
                <a:solidFill>
                  <a:srgbClr val="404040"/>
                </a:solidFill>
              </a:rPr>
              <a:t>delegados</a:t>
            </a:r>
            <a:r>
              <a:rPr lang="en-US" sz="5400" spc="-25" dirty="0">
                <a:solidFill>
                  <a:srgbClr val="404040"/>
                </a:solidFill>
              </a:rPr>
              <a:t> de la </a:t>
            </a:r>
            <a:r>
              <a:rPr lang="en-US" sz="5400" spc="-25" dirty="0" err="1">
                <a:solidFill>
                  <a:srgbClr val="404040"/>
                </a:solidFill>
              </a:rPr>
              <a:t>Región</a:t>
            </a:r>
            <a:r>
              <a:rPr lang="en-US" sz="5400" spc="-25" dirty="0">
                <a:solidFill>
                  <a:srgbClr val="404040"/>
                </a:solidFill>
              </a:rPr>
              <a:t> del </a:t>
            </a:r>
            <a:r>
              <a:rPr lang="en-US" sz="5400" spc="-25" dirty="0" err="1">
                <a:solidFill>
                  <a:srgbClr val="404040"/>
                </a:solidFill>
              </a:rPr>
              <a:t>Pacífico</a:t>
            </a:r>
            <a:r>
              <a:rPr lang="en-US" sz="5400" spc="-25" dirty="0">
                <a:solidFill>
                  <a:srgbClr val="404040"/>
                </a:solidFill>
              </a:rPr>
              <a:t>(Dos almuerzos de </a:t>
            </a:r>
            <a:r>
              <a:rPr lang="en-US" sz="5400" spc="-25" dirty="0" err="1">
                <a:solidFill>
                  <a:srgbClr val="404040"/>
                </a:solidFill>
              </a:rPr>
              <a:t>trabajo</a:t>
            </a:r>
            <a:r>
              <a:rPr lang="en-US" sz="5400" spc="-25" dirty="0">
                <a:solidFill>
                  <a:srgbClr val="404040"/>
                </a:solidFill>
              </a:rPr>
              <a:t>):</a:t>
            </a:r>
            <a:endParaRPr sz="5400" dirty="0"/>
          </a:p>
        </p:txBody>
      </p:sp>
      <p:sp>
        <p:nvSpPr>
          <p:cNvPr id="5" name="object 5"/>
          <p:cNvSpPr txBox="1"/>
          <p:nvPr/>
        </p:nvSpPr>
        <p:spPr>
          <a:xfrm>
            <a:off x="884555" y="2026236"/>
            <a:ext cx="10444706" cy="4710904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49250" indent="-342900">
              <a:lnSpc>
                <a:spcPct val="100000"/>
              </a:lnSpc>
              <a:spcAft>
                <a:spcPts val="600"/>
              </a:spcAft>
              <a:buClr>
                <a:srgbClr val="1CACE3"/>
              </a:buClr>
              <a:buSzPct val="95833"/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Foro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Regional del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Pacífico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2028:</a:t>
            </a:r>
          </a:p>
          <a:p>
            <a:pPr marL="806450" lvl="1" indent="-342900">
              <a:spcAft>
                <a:spcPts val="600"/>
              </a:spcAft>
              <a:buClr>
                <a:srgbClr val="1CACE3"/>
              </a:buClr>
              <a:buSzPct val="95833"/>
              <a:buFont typeface="Wingdings" pitchFamily="2" charset="2"/>
              <a:buChar char="ü"/>
              <a:tabLst>
                <a:tab pos="152400" algn="l"/>
              </a:tabLst>
            </a:pP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Área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09 - Centro Sur de California</a:t>
            </a:r>
          </a:p>
          <a:p>
            <a:pPr marL="349250" indent="-342900">
              <a:lnSpc>
                <a:spcPct val="100000"/>
              </a:lnSpc>
              <a:spcAft>
                <a:spcPts val="600"/>
              </a:spcAft>
              <a:buClr>
                <a:srgbClr val="1CACE3"/>
              </a:buClr>
              <a:buSzPct val="95833"/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Elección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Síndicos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Generales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por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Región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: (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tercer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procedimiento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legado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</a:p>
          <a:p>
            <a:pPr marL="806450" lvl="1" indent="-342900">
              <a:spcAft>
                <a:spcPts val="600"/>
              </a:spcAft>
              <a:buClr>
                <a:srgbClr val="1CACE3"/>
              </a:buClr>
              <a:buSzPct val="95833"/>
              <a:buFont typeface="Wingdings" pitchFamily="2" charset="2"/>
              <a:buChar char="ü"/>
              <a:tabLst>
                <a:tab pos="152400" algn="l"/>
              </a:tabLst>
            </a:pP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14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candidatos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área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 las 15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áreas</a:t>
            </a:r>
            <a:endParaRPr lang="en-US" sz="24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806450" lvl="1" indent="-342900">
              <a:spcAft>
                <a:spcPts val="600"/>
              </a:spcAft>
              <a:buClr>
                <a:srgbClr val="1CACE3"/>
              </a:buClr>
              <a:buSzPct val="95833"/>
              <a:buFont typeface="Wingdings" pitchFamily="2" charset="2"/>
              <a:buChar char="ü"/>
              <a:tabLst>
                <a:tab pos="152400" algn="l"/>
              </a:tabLst>
            </a:pP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Moción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para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una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quinta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votación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: no hay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elección</a:t>
            </a:r>
            <a:endParaRPr lang="en-US" sz="24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806450" lvl="1" indent="-342900">
              <a:spcAft>
                <a:spcPts val="600"/>
              </a:spcAft>
              <a:buClr>
                <a:srgbClr val="1CACE3"/>
              </a:buClr>
              <a:buSzPct val="95833"/>
              <a:buFont typeface="Wingdings" pitchFamily="2" charset="2"/>
              <a:buChar char="ü"/>
              <a:tabLst>
                <a:tab pos="152400" algn="l"/>
              </a:tabLst>
            </a:pP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Va al sombrero: Roxanne R. y Jennifer B.</a:t>
            </a:r>
          </a:p>
          <a:p>
            <a:pPr marL="806450" lvl="1" indent="-342900">
              <a:spcAft>
                <a:spcPts val="600"/>
              </a:spcAft>
              <a:buClr>
                <a:srgbClr val="1CACE3"/>
              </a:buClr>
              <a:buSzPct val="95833"/>
              <a:buFont typeface="Wingdings" pitchFamily="2" charset="2"/>
              <a:buChar char="ü"/>
              <a:tabLst>
                <a:tab pos="152400" algn="l"/>
              </a:tabLst>
            </a:pP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Jennifer B. (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Área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06) -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Candidata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a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Síndica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General de la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Región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del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Pacífico</a:t>
            </a:r>
            <a:endParaRPr lang="en-US" sz="24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349250" indent="-342900">
              <a:lnSpc>
                <a:spcPct val="100000"/>
              </a:lnSpc>
              <a:spcAft>
                <a:spcPts val="600"/>
              </a:spcAft>
              <a:buClr>
                <a:srgbClr val="1CACE3"/>
              </a:buClr>
              <a:buSzPct val="95833"/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Durante las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elecciones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</a:p>
          <a:p>
            <a:pPr marL="806450" lvl="1" indent="-342900">
              <a:spcAft>
                <a:spcPts val="600"/>
              </a:spcAft>
              <a:buClr>
                <a:srgbClr val="1CACE3"/>
              </a:buClr>
              <a:buSzPct val="95833"/>
              <a:buFont typeface="Wingdings" pitchFamily="2" charset="2"/>
              <a:buChar char="ü"/>
              <a:tabLst>
                <a:tab pos="152400" algn="l"/>
              </a:tabLst>
            </a:pP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Jennifer B. de la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Región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del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Pacífico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404040"/>
                </a:solidFill>
                <a:latin typeface="Arial"/>
                <a:cs typeface="Arial"/>
              </a:rPr>
              <a:t>salió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 del sombrero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13386" y="2791420"/>
            <a:ext cx="1943100" cy="18288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D14B68-DB2A-D813-0064-A23BF93E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531" y="1737845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5200" y="434487"/>
            <a:ext cx="1038859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cap="small" spc="-35" dirty="0" err="1">
                <a:solidFill>
                  <a:srgbClr val="404040"/>
                </a:solidFill>
                <a:latin typeface="Arial"/>
                <a:cs typeface="Arial"/>
              </a:rPr>
              <a:t>Votación</a:t>
            </a:r>
            <a:r>
              <a:rPr lang="en-US" b="0" cap="small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b="0" cap="small" spc="-35" dirty="0" err="1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lang="en-US" b="0" cap="small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b="0" cap="small" spc="-35" dirty="0" err="1">
                <a:solidFill>
                  <a:srgbClr val="404040"/>
                </a:solidFill>
                <a:latin typeface="Arial"/>
                <a:cs typeface="Arial"/>
              </a:rPr>
              <a:t>el</a:t>
            </a:r>
            <a:r>
              <a:rPr lang="en-US" b="0" cap="small" spc="-35" dirty="0">
                <a:solidFill>
                  <a:srgbClr val="404040"/>
                </a:solidFill>
                <a:latin typeface="Arial"/>
                <a:cs typeface="Arial"/>
              </a:rPr>
              <a:t> pleno de la </a:t>
            </a:r>
            <a:r>
              <a:rPr lang="en-US" b="0" cap="small" spc="-35" dirty="0" err="1">
                <a:solidFill>
                  <a:srgbClr val="404040"/>
                </a:solidFill>
                <a:latin typeface="Arial"/>
                <a:cs typeface="Arial"/>
              </a:rPr>
              <a:t>conferencia</a:t>
            </a:r>
            <a:endParaRPr b="0" cap="small" spc="-55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965" y="1355821"/>
            <a:ext cx="5859507" cy="4821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10"/>
              </a:lnSpc>
              <a:spcBef>
                <a:spcPts val="95"/>
              </a:spcBef>
              <a:spcAft>
                <a:spcPts val="300"/>
              </a:spcAft>
            </a:pP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¿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Cómo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funciona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…?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Las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recomendaciones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del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Comité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se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convierten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acciones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consultivas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…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endParaRPr lang="en-US" sz="22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Los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comités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también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tienen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conversaciones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que no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dar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lugar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a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recomendaciones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= 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consideraciones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... 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endParaRPr lang="en-US" sz="22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¿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Quién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es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miembro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con 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derecho a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voto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….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endParaRPr lang="en-US" sz="22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Votación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electrónica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DOTS….</a:t>
            </a: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endParaRPr lang="en-US" sz="22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2700">
              <a:lnSpc>
                <a:spcPts val="2610"/>
              </a:lnSpc>
              <a:spcBef>
                <a:spcPts val="95"/>
              </a:spcBef>
            </a:pP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Acciones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 de </a:t>
            </a:r>
            <a:r>
              <a:rPr lang="en-US" sz="2200" dirty="0" err="1">
                <a:solidFill>
                  <a:srgbClr val="404040"/>
                </a:solidFill>
                <a:latin typeface="Arial"/>
                <a:cs typeface="Arial"/>
              </a:rPr>
              <a:t>piso</a:t>
            </a:r>
            <a:r>
              <a:rPr lang="en-US" sz="2200" dirty="0">
                <a:solidFill>
                  <a:srgbClr val="404040"/>
                </a:solidFill>
                <a:latin typeface="Arial"/>
                <a:cs typeface="Arial"/>
              </a:rPr>
              <a:t>….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276826" y="1207699"/>
            <a:ext cx="7453630" cy="5233670"/>
            <a:chOff x="4276826" y="1207699"/>
            <a:chExt cx="7453630" cy="52336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5112" y="1207699"/>
              <a:ext cx="5114923" cy="52332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6826" y="3521163"/>
              <a:ext cx="2044646" cy="2663974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6966CB-8C4F-FFCC-09DC-651C5739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0647" y="179232"/>
            <a:ext cx="10620375" cy="1772920"/>
            <a:chOff x="540647" y="179232"/>
            <a:chExt cx="10620375" cy="1772920"/>
          </a:xfrm>
        </p:grpSpPr>
        <p:sp>
          <p:nvSpPr>
            <p:cNvPr id="3" name="object 3"/>
            <p:cNvSpPr/>
            <p:nvPr/>
          </p:nvSpPr>
          <p:spPr>
            <a:xfrm>
              <a:off x="1193532" y="1737845"/>
              <a:ext cx="9966960" cy="0"/>
            </a:xfrm>
            <a:custGeom>
              <a:avLst/>
              <a:gdLst/>
              <a:ahLst/>
              <a:cxnLst/>
              <a:rect l="l" t="t" r="r" b="b"/>
              <a:pathLst>
                <a:path w="9966960">
                  <a:moveTo>
                    <a:pt x="0" y="0"/>
                  </a:moveTo>
                  <a:lnTo>
                    <a:pt x="9966960" y="0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0647" y="179232"/>
              <a:ext cx="7072630" cy="1772920"/>
            </a:xfrm>
            <a:custGeom>
              <a:avLst/>
              <a:gdLst/>
              <a:ahLst/>
              <a:cxnLst/>
              <a:rect l="l" t="t" r="r" b="b"/>
              <a:pathLst>
                <a:path w="7072630" h="1772920">
                  <a:moveTo>
                    <a:pt x="6895325" y="0"/>
                  </a:moveTo>
                  <a:lnTo>
                    <a:pt x="177292" y="0"/>
                  </a:lnTo>
                  <a:lnTo>
                    <a:pt x="130160" y="6332"/>
                  </a:lnTo>
                  <a:lnTo>
                    <a:pt x="87808" y="24205"/>
                  </a:lnTo>
                  <a:lnTo>
                    <a:pt x="51927" y="51927"/>
                  </a:lnTo>
                  <a:lnTo>
                    <a:pt x="24205" y="87808"/>
                  </a:lnTo>
                  <a:lnTo>
                    <a:pt x="6332" y="130160"/>
                  </a:lnTo>
                  <a:lnTo>
                    <a:pt x="0" y="177291"/>
                  </a:lnTo>
                  <a:lnTo>
                    <a:pt x="0" y="1595551"/>
                  </a:lnTo>
                  <a:lnTo>
                    <a:pt x="6332" y="1642683"/>
                  </a:lnTo>
                  <a:lnTo>
                    <a:pt x="24205" y="1685035"/>
                  </a:lnTo>
                  <a:lnTo>
                    <a:pt x="51927" y="1720916"/>
                  </a:lnTo>
                  <a:lnTo>
                    <a:pt x="87808" y="1748638"/>
                  </a:lnTo>
                  <a:lnTo>
                    <a:pt x="130160" y="1766510"/>
                  </a:lnTo>
                  <a:lnTo>
                    <a:pt x="177292" y="1772843"/>
                  </a:lnTo>
                  <a:lnTo>
                    <a:pt x="6895312" y="1772843"/>
                  </a:lnTo>
                  <a:lnTo>
                    <a:pt x="6942444" y="1766510"/>
                  </a:lnTo>
                  <a:lnTo>
                    <a:pt x="6984795" y="1748639"/>
                  </a:lnTo>
                  <a:lnTo>
                    <a:pt x="7020677" y="1720918"/>
                  </a:lnTo>
                  <a:lnTo>
                    <a:pt x="7048399" y="1685038"/>
                  </a:lnTo>
                  <a:lnTo>
                    <a:pt x="7066271" y="1642690"/>
                  </a:lnTo>
                  <a:lnTo>
                    <a:pt x="7072604" y="1595564"/>
                  </a:lnTo>
                  <a:lnTo>
                    <a:pt x="7072604" y="177291"/>
                  </a:lnTo>
                  <a:lnTo>
                    <a:pt x="7066271" y="130160"/>
                  </a:lnTo>
                  <a:lnTo>
                    <a:pt x="7048399" y="87808"/>
                  </a:lnTo>
                  <a:lnTo>
                    <a:pt x="7020679" y="51927"/>
                  </a:lnTo>
                  <a:lnTo>
                    <a:pt x="6984799" y="24205"/>
                  </a:lnTo>
                  <a:lnTo>
                    <a:pt x="6942451" y="6332"/>
                  </a:lnTo>
                  <a:lnTo>
                    <a:pt x="68953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8697" y="797080"/>
              <a:ext cx="140589" cy="1406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9876" y="837271"/>
              <a:ext cx="140589" cy="1406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7519" y="837271"/>
              <a:ext cx="140589" cy="1406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73334" y="1096501"/>
              <a:ext cx="791845" cy="265430"/>
            </a:xfrm>
            <a:custGeom>
              <a:avLst/>
              <a:gdLst/>
              <a:ahLst/>
              <a:cxnLst/>
              <a:rect l="l" t="t" r="r" b="b"/>
              <a:pathLst>
                <a:path w="791844" h="265430">
                  <a:moveTo>
                    <a:pt x="791316" y="265259"/>
                  </a:moveTo>
                  <a:lnTo>
                    <a:pt x="0" y="265259"/>
                  </a:lnTo>
                  <a:lnTo>
                    <a:pt x="4280" y="226016"/>
                  </a:lnTo>
                  <a:lnTo>
                    <a:pt x="16719" y="188576"/>
                  </a:lnTo>
                  <a:lnTo>
                    <a:pt x="36708" y="153347"/>
                  </a:lnTo>
                  <a:lnTo>
                    <a:pt x="63641" y="120735"/>
                  </a:lnTo>
                  <a:lnTo>
                    <a:pt x="96912" y="91149"/>
                  </a:lnTo>
                  <a:lnTo>
                    <a:pt x="135914" y="64996"/>
                  </a:lnTo>
                  <a:lnTo>
                    <a:pt x="180040" y="42684"/>
                  </a:lnTo>
                  <a:lnTo>
                    <a:pt x="228685" y="24621"/>
                  </a:lnTo>
                  <a:lnTo>
                    <a:pt x="281240" y="11214"/>
                  </a:lnTo>
                  <a:lnTo>
                    <a:pt x="337100" y="2871"/>
                  </a:lnTo>
                  <a:lnTo>
                    <a:pt x="395658" y="0"/>
                  </a:lnTo>
                  <a:lnTo>
                    <a:pt x="453990" y="2871"/>
                  </a:lnTo>
                  <a:lnTo>
                    <a:pt x="509709" y="11214"/>
                  </a:lnTo>
                  <a:lnTo>
                    <a:pt x="562197" y="24621"/>
                  </a:lnTo>
                  <a:lnTo>
                    <a:pt x="610832" y="42684"/>
                  </a:lnTo>
                  <a:lnTo>
                    <a:pt x="654994" y="64996"/>
                  </a:lnTo>
                  <a:lnTo>
                    <a:pt x="694064" y="91149"/>
                  </a:lnTo>
                  <a:lnTo>
                    <a:pt x="727421" y="120735"/>
                  </a:lnTo>
                  <a:lnTo>
                    <a:pt x="754445" y="153347"/>
                  </a:lnTo>
                  <a:lnTo>
                    <a:pt x="774516" y="188576"/>
                  </a:lnTo>
                  <a:lnTo>
                    <a:pt x="787013" y="226016"/>
                  </a:lnTo>
                  <a:lnTo>
                    <a:pt x="791316" y="265259"/>
                  </a:lnTo>
                  <a:close/>
                </a:path>
              </a:pathLst>
            </a:custGeom>
            <a:solidFill>
              <a:srgbClr val="80C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309" y="998411"/>
              <a:ext cx="241010" cy="230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7483" y="958220"/>
              <a:ext cx="242014" cy="101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8662" y="998411"/>
              <a:ext cx="242014" cy="23072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409542" y="199223"/>
            <a:ext cx="5085265" cy="161909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59"/>
              </a:spcBef>
            </a:pPr>
            <a:r>
              <a:rPr lang="en-US" sz="1600" b="1" spc="-10" dirty="0">
                <a:latin typeface="Calibri"/>
                <a:cs typeface="Calibri"/>
              </a:rPr>
              <a:t>ACCIONES CONSULTIVAS: </a:t>
            </a:r>
            <a:r>
              <a:rPr lang="en-US" sz="1600" spc="-10" dirty="0" err="1">
                <a:latin typeface="Calibri"/>
                <a:cs typeface="Calibri"/>
              </a:rPr>
              <a:t>cuando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una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recomendación</a:t>
            </a:r>
            <a:r>
              <a:rPr lang="en-US" sz="1600" spc="-10" dirty="0">
                <a:latin typeface="Calibri"/>
                <a:cs typeface="Calibri"/>
              </a:rPr>
              <a:t>, </a:t>
            </a:r>
            <a:r>
              <a:rPr lang="en-US" sz="1600" spc="-10" dirty="0" err="1">
                <a:latin typeface="Calibri"/>
                <a:cs typeface="Calibri"/>
              </a:rPr>
              <a:t>ya</a:t>
            </a:r>
            <a:r>
              <a:rPr lang="en-US" sz="1600" spc="-10" dirty="0">
                <a:latin typeface="Calibri"/>
                <a:cs typeface="Calibri"/>
              </a:rPr>
              <a:t> sea de un </a:t>
            </a:r>
            <a:r>
              <a:rPr lang="en-US" sz="1600" spc="-10" dirty="0" err="1">
                <a:latin typeface="Calibri"/>
                <a:cs typeface="Calibri"/>
              </a:rPr>
              <a:t>comité</a:t>
            </a:r>
            <a:r>
              <a:rPr lang="en-US" sz="1600" spc="-10" dirty="0">
                <a:latin typeface="Calibri"/>
                <a:cs typeface="Calibri"/>
              </a:rPr>
              <a:t> o </a:t>
            </a:r>
            <a:r>
              <a:rPr lang="en-US" sz="1600" spc="-10" dirty="0" err="1">
                <a:latin typeface="Calibri"/>
                <a:cs typeface="Calibri"/>
              </a:rPr>
              <a:t>mediante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una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acción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plenaria</a:t>
            </a:r>
            <a:r>
              <a:rPr lang="en-US" sz="1600" spc="-10" dirty="0">
                <a:latin typeface="Calibri"/>
                <a:cs typeface="Calibri"/>
              </a:rPr>
              <a:t>, se </a:t>
            </a:r>
            <a:r>
              <a:rPr lang="en-US" sz="1600" spc="-10" dirty="0" err="1">
                <a:latin typeface="Calibri"/>
                <a:cs typeface="Calibri"/>
              </a:rPr>
              <a:t>aprueba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en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sesión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plenaria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por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unanimidad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sustancial</a:t>
            </a:r>
            <a:r>
              <a:rPr lang="en-US" sz="1600" spc="-10" dirty="0">
                <a:latin typeface="Calibri"/>
                <a:cs typeface="Calibri"/>
              </a:rPr>
              <a:t>, se </a:t>
            </a:r>
            <a:r>
              <a:rPr lang="en-US" sz="1600" spc="-10" dirty="0" err="1">
                <a:latin typeface="Calibri"/>
                <a:cs typeface="Calibri"/>
              </a:rPr>
              <a:t>convierte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en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una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Acción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Consultiva</a:t>
            </a:r>
            <a:r>
              <a:rPr lang="en-US" sz="1600" spc="-10" dirty="0">
                <a:latin typeface="Calibri"/>
                <a:cs typeface="Calibri"/>
              </a:rPr>
              <a:t>. Al </a:t>
            </a:r>
            <a:r>
              <a:rPr lang="en-US" sz="1600" spc="-10" dirty="0" err="1">
                <a:latin typeface="Calibri"/>
                <a:cs typeface="Calibri"/>
              </a:rPr>
              <a:t>concluir</a:t>
            </a:r>
            <a:r>
              <a:rPr lang="en-US" sz="1600" spc="-10" dirty="0">
                <a:latin typeface="Calibri"/>
                <a:cs typeface="Calibri"/>
              </a:rPr>
              <a:t> la </a:t>
            </a:r>
            <a:r>
              <a:rPr lang="en-US" sz="1600" spc="-10" dirty="0" err="1">
                <a:latin typeface="Calibri"/>
                <a:cs typeface="Calibri"/>
              </a:rPr>
              <a:t>Conferencia</a:t>
            </a:r>
            <a:r>
              <a:rPr lang="en-US" sz="1600" spc="-10" dirty="0">
                <a:latin typeface="Calibri"/>
                <a:cs typeface="Calibri"/>
              </a:rPr>
              <a:t>, las </a:t>
            </a:r>
            <a:r>
              <a:rPr lang="en-US" sz="1600" spc="-10" dirty="0" err="1">
                <a:latin typeface="Calibri"/>
                <a:cs typeface="Calibri"/>
              </a:rPr>
              <a:t>Acciones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Consultivas</a:t>
            </a:r>
            <a:r>
              <a:rPr lang="en-US" sz="1600" spc="-10" dirty="0">
                <a:latin typeface="Calibri"/>
                <a:cs typeface="Calibri"/>
              </a:rPr>
              <a:t> se </a:t>
            </a:r>
            <a:r>
              <a:rPr lang="en-US" sz="1600" spc="-10" dirty="0" err="1">
                <a:latin typeface="Calibri"/>
                <a:cs typeface="Calibri"/>
              </a:rPr>
              <a:t>remiten</a:t>
            </a:r>
            <a:r>
              <a:rPr lang="en-US" sz="1600" spc="-10" dirty="0">
                <a:latin typeface="Calibri"/>
                <a:cs typeface="Calibri"/>
              </a:rPr>
              <a:t> a </a:t>
            </a:r>
            <a:r>
              <a:rPr lang="en-US" sz="1600" spc="-10" dirty="0" err="1">
                <a:latin typeface="Calibri"/>
                <a:cs typeface="Calibri"/>
              </a:rPr>
              <a:t>los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custodios</a:t>
            </a:r>
            <a:r>
              <a:rPr lang="en-US" sz="1600" spc="-10" dirty="0">
                <a:latin typeface="Calibri"/>
                <a:cs typeface="Calibri"/>
              </a:rPr>
              <a:t> y </a:t>
            </a:r>
            <a:r>
              <a:rPr lang="en-US" sz="1600" spc="-10" dirty="0" err="1">
                <a:latin typeface="Calibri"/>
                <a:cs typeface="Calibri"/>
              </a:rPr>
              <a:t>posteriormente</a:t>
            </a:r>
            <a:r>
              <a:rPr lang="en-US" sz="1600" spc="-10" dirty="0">
                <a:latin typeface="Calibri"/>
                <a:cs typeface="Calibri"/>
              </a:rPr>
              <a:t> se </a:t>
            </a:r>
            <a:r>
              <a:rPr lang="en-US" sz="1600" spc="-10" dirty="0" err="1">
                <a:latin typeface="Calibri"/>
                <a:cs typeface="Calibri"/>
              </a:rPr>
              <a:t>envían</a:t>
            </a:r>
            <a:r>
              <a:rPr lang="en-US" sz="1600" spc="-10" dirty="0">
                <a:latin typeface="Calibri"/>
                <a:cs typeface="Calibri"/>
              </a:rPr>
              <a:t> al </a:t>
            </a:r>
            <a:r>
              <a:rPr lang="en-US" sz="1600" spc="-10" dirty="0" err="1">
                <a:latin typeface="Calibri"/>
                <a:cs typeface="Calibri"/>
              </a:rPr>
              <a:t>comité</a:t>
            </a:r>
            <a:r>
              <a:rPr lang="en-US" sz="1600" spc="-10" dirty="0">
                <a:latin typeface="Calibri"/>
                <a:cs typeface="Calibri"/>
              </a:rPr>
              <a:t> de </a:t>
            </a:r>
            <a:r>
              <a:rPr lang="en-US" sz="1600" spc="-10" dirty="0" err="1">
                <a:latin typeface="Calibri"/>
                <a:cs typeface="Calibri"/>
              </a:rPr>
              <a:t>custodios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correspondiente</a:t>
            </a:r>
            <a:r>
              <a:rPr lang="en-US" sz="1600" spc="-10" dirty="0">
                <a:latin typeface="Calibri"/>
                <a:cs typeface="Calibri"/>
              </a:rPr>
              <a:t>, a la OSG o a las juntas </a:t>
            </a:r>
            <a:r>
              <a:rPr lang="en-US" sz="1600" spc="-10" dirty="0" err="1">
                <a:latin typeface="Calibri"/>
                <a:cs typeface="Calibri"/>
              </a:rPr>
              <a:t>directivas</a:t>
            </a:r>
            <a:r>
              <a:rPr lang="en-US" sz="1600" spc="-10" dirty="0">
                <a:latin typeface="Calibri"/>
                <a:cs typeface="Calibri"/>
              </a:rPr>
              <a:t> para </a:t>
            </a:r>
            <a:r>
              <a:rPr lang="en-US" sz="1600" spc="-10" dirty="0" err="1">
                <a:latin typeface="Calibri"/>
                <a:cs typeface="Calibri"/>
              </a:rPr>
              <a:t>su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implementación</a:t>
            </a:r>
            <a:r>
              <a:rPr lang="en-US" sz="1600" spc="-10" dirty="0">
                <a:latin typeface="Calibri"/>
                <a:cs typeface="Calibri"/>
              </a:rPr>
              <a:t>.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540647" y="2306946"/>
            <a:ext cx="7072630" cy="1772920"/>
            <a:chOff x="540647" y="2306946"/>
            <a:chExt cx="7072630" cy="1772920"/>
          </a:xfrm>
        </p:grpSpPr>
        <p:sp>
          <p:nvSpPr>
            <p:cNvPr id="14" name="object 14"/>
            <p:cNvSpPr/>
            <p:nvPr/>
          </p:nvSpPr>
          <p:spPr>
            <a:xfrm>
              <a:off x="540647" y="2306946"/>
              <a:ext cx="7072630" cy="1772920"/>
            </a:xfrm>
            <a:custGeom>
              <a:avLst/>
              <a:gdLst/>
              <a:ahLst/>
              <a:cxnLst/>
              <a:rect l="l" t="t" r="r" b="b"/>
              <a:pathLst>
                <a:path w="7072630" h="1772920">
                  <a:moveTo>
                    <a:pt x="6895325" y="0"/>
                  </a:moveTo>
                  <a:lnTo>
                    <a:pt x="177292" y="0"/>
                  </a:lnTo>
                  <a:lnTo>
                    <a:pt x="130160" y="6332"/>
                  </a:lnTo>
                  <a:lnTo>
                    <a:pt x="87808" y="24205"/>
                  </a:lnTo>
                  <a:lnTo>
                    <a:pt x="51927" y="51927"/>
                  </a:lnTo>
                  <a:lnTo>
                    <a:pt x="24205" y="87808"/>
                  </a:lnTo>
                  <a:lnTo>
                    <a:pt x="6332" y="130160"/>
                  </a:lnTo>
                  <a:lnTo>
                    <a:pt x="0" y="177291"/>
                  </a:lnTo>
                  <a:lnTo>
                    <a:pt x="0" y="1595551"/>
                  </a:lnTo>
                  <a:lnTo>
                    <a:pt x="6332" y="1642683"/>
                  </a:lnTo>
                  <a:lnTo>
                    <a:pt x="24205" y="1685035"/>
                  </a:lnTo>
                  <a:lnTo>
                    <a:pt x="51927" y="1720916"/>
                  </a:lnTo>
                  <a:lnTo>
                    <a:pt x="87808" y="1748638"/>
                  </a:lnTo>
                  <a:lnTo>
                    <a:pt x="130160" y="1766510"/>
                  </a:lnTo>
                  <a:lnTo>
                    <a:pt x="177292" y="1772843"/>
                  </a:lnTo>
                  <a:lnTo>
                    <a:pt x="6895312" y="1772843"/>
                  </a:lnTo>
                  <a:lnTo>
                    <a:pt x="6942444" y="1766510"/>
                  </a:lnTo>
                  <a:lnTo>
                    <a:pt x="6984795" y="1748639"/>
                  </a:lnTo>
                  <a:lnTo>
                    <a:pt x="7020677" y="1720918"/>
                  </a:lnTo>
                  <a:lnTo>
                    <a:pt x="7048399" y="1685038"/>
                  </a:lnTo>
                  <a:lnTo>
                    <a:pt x="7066271" y="1642690"/>
                  </a:lnTo>
                  <a:lnTo>
                    <a:pt x="7072604" y="1595564"/>
                  </a:lnTo>
                  <a:lnTo>
                    <a:pt x="7072604" y="177291"/>
                  </a:lnTo>
                  <a:lnTo>
                    <a:pt x="7066271" y="130160"/>
                  </a:lnTo>
                  <a:lnTo>
                    <a:pt x="7048399" y="87808"/>
                  </a:lnTo>
                  <a:lnTo>
                    <a:pt x="7020679" y="51927"/>
                  </a:lnTo>
                  <a:lnTo>
                    <a:pt x="6984799" y="24205"/>
                  </a:lnTo>
                  <a:lnTo>
                    <a:pt x="6942451" y="6332"/>
                  </a:lnTo>
                  <a:lnTo>
                    <a:pt x="68953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36615" y="2816546"/>
              <a:ext cx="865505" cy="763905"/>
            </a:xfrm>
            <a:custGeom>
              <a:avLst/>
              <a:gdLst/>
              <a:ahLst/>
              <a:cxnLst/>
              <a:rect l="l" t="t" r="r" b="b"/>
              <a:pathLst>
                <a:path w="865505" h="763904">
                  <a:moveTo>
                    <a:pt x="824971" y="763432"/>
                  </a:moveTo>
                  <a:lnTo>
                    <a:pt x="32791" y="763432"/>
                  </a:lnTo>
                  <a:lnTo>
                    <a:pt x="25882" y="761583"/>
                  </a:lnTo>
                  <a:lnTo>
                    <a:pt x="19787" y="758057"/>
                  </a:lnTo>
                  <a:lnTo>
                    <a:pt x="7825" y="747497"/>
                  </a:lnTo>
                  <a:lnTo>
                    <a:pt x="1071" y="733651"/>
                  </a:lnTo>
                  <a:lnTo>
                    <a:pt x="0" y="718282"/>
                  </a:lnTo>
                  <a:lnTo>
                    <a:pt x="5085" y="703156"/>
                  </a:lnTo>
                  <a:lnTo>
                    <a:pt x="401075" y="13723"/>
                  </a:lnTo>
                  <a:lnTo>
                    <a:pt x="406206" y="8589"/>
                  </a:lnTo>
                  <a:lnTo>
                    <a:pt x="412392" y="5042"/>
                  </a:lnTo>
                  <a:lnTo>
                    <a:pt x="427529" y="0"/>
                  </a:lnTo>
                  <a:lnTo>
                    <a:pt x="442888" y="1117"/>
                  </a:lnTo>
                  <a:lnTo>
                    <a:pt x="456706" y="7914"/>
                  </a:lnTo>
                  <a:lnTo>
                    <a:pt x="467222" y="19912"/>
                  </a:lnTo>
                  <a:lnTo>
                    <a:pt x="617275" y="281152"/>
                  </a:lnTo>
                  <a:lnTo>
                    <a:pt x="432376" y="281152"/>
                  </a:lnTo>
                  <a:lnTo>
                    <a:pt x="373831" y="339731"/>
                  </a:lnTo>
                  <a:lnTo>
                    <a:pt x="412292" y="339731"/>
                  </a:lnTo>
                  <a:lnTo>
                    <a:pt x="412292" y="421820"/>
                  </a:lnTo>
                  <a:lnTo>
                    <a:pt x="698072" y="421820"/>
                  </a:lnTo>
                  <a:lnTo>
                    <a:pt x="715386" y="451963"/>
                  </a:lnTo>
                  <a:lnTo>
                    <a:pt x="432376" y="451963"/>
                  </a:lnTo>
                  <a:lnTo>
                    <a:pt x="381036" y="459523"/>
                  </a:lnTo>
                  <a:lnTo>
                    <a:pt x="338206" y="479657"/>
                  </a:lnTo>
                  <a:lnTo>
                    <a:pt x="307540" y="508552"/>
                  </a:lnTo>
                  <a:lnTo>
                    <a:pt x="292691" y="542393"/>
                  </a:lnTo>
                  <a:lnTo>
                    <a:pt x="201408" y="542393"/>
                  </a:lnTo>
                  <a:lnTo>
                    <a:pt x="201408" y="582583"/>
                  </a:lnTo>
                  <a:lnTo>
                    <a:pt x="790412" y="582583"/>
                  </a:lnTo>
                  <a:lnTo>
                    <a:pt x="863182" y="709255"/>
                  </a:lnTo>
                  <a:lnTo>
                    <a:pt x="865040" y="716168"/>
                  </a:lnTo>
                  <a:lnTo>
                    <a:pt x="865050" y="723211"/>
                  </a:lnTo>
                  <a:lnTo>
                    <a:pt x="861908" y="738858"/>
                  </a:lnTo>
                  <a:lnTo>
                    <a:pt x="853312" y="751642"/>
                  </a:lnTo>
                  <a:lnTo>
                    <a:pt x="840553" y="760269"/>
                  </a:lnTo>
                  <a:lnTo>
                    <a:pt x="824971" y="763432"/>
                  </a:lnTo>
                  <a:close/>
                </a:path>
                <a:path w="865505" h="763904">
                  <a:moveTo>
                    <a:pt x="698072" y="421820"/>
                  </a:moveTo>
                  <a:lnTo>
                    <a:pt x="452460" y="421820"/>
                  </a:lnTo>
                  <a:lnTo>
                    <a:pt x="452460" y="339731"/>
                  </a:lnTo>
                  <a:lnTo>
                    <a:pt x="490922" y="339731"/>
                  </a:lnTo>
                  <a:lnTo>
                    <a:pt x="432376" y="281152"/>
                  </a:lnTo>
                  <a:lnTo>
                    <a:pt x="617275" y="281152"/>
                  </a:lnTo>
                  <a:lnTo>
                    <a:pt x="698072" y="421820"/>
                  </a:lnTo>
                  <a:close/>
                </a:path>
                <a:path w="865505" h="763904">
                  <a:moveTo>
                    <a:pt x="790412" y="582583"/>
                  </a:moveTo>
                  <a:lnTo>
                    <a:pt x="663344" y="582583"/>
                  </a:lnTo>
                  <a:lnTo>
                    <a:pt x="663344" y="542393"/>
                  </a:lnTo>
                  <a:lnTo>
                    <a:pt x="572062" y="542393"/>
                  </a:lnTo>
                  <a:lnTo>
                    <a:pt x="557212" y="508552"/>
                  </a:lnTo>
                  <a:lnTo>
                    <a:pt x="526546" y="479657"/>
                  </a:lnTo>
                  <a:lnTo>
                    <a:pt x="483716" y="459523"/>
                  </a:lnTo>
                  <a:lnTo>
                    <a:pt x="432376" y="451963"/>
                  </a:lnTo>
                  <a:lnTo>
                    <a:pt x="715386" y="451963"/>
                  </a:lnTo>
                  <a:lnTo>
                    <a:pt x="790412" y="582583"/>
                  </a:lnTo>
                  <a:close/>
                </a:path>
              </a:pathLst>
            </a:custGeom>
            <a:solidFill>
              <a:srgbClr val="E19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03601" y="2470097"/>
            <a:ext cx="4608195" cy="1384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59"/>
              </a:spcBef>
            </a:pPr>
            <a:r>
              <a:rPr lang="en-US" sz="1600" b="1" spc="-10" dirty="0">
                <a:latin typeface="Calibri"/>
                <a:cs typeface="Calibri"/>
              </a:rPr>
              <a:t>SUGERENCIAS: </a:t>
            </a:r>
            <a:r>
              <a:rPr lang="en-US" sz="1600" spc="-10" dirty="0" err="1">
                <a:latin typeface="Calibri"/>
                <a:cs typeface="Calibri"/>
              </a:rPr>
              <a:t>cuando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una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recomendación</a:t>
            </a:r>
            <a:r>
              <a:rPr lang="en-US" sz="1600" spc="-10" dirty="0">
                <a:latin typeface="Calibri"/>
                <a:cs typeface="Calibri"/>
              </a:rPr>
              <a:t>, </a:t>
            </a:r>
            <a:r>
              <a:rPr lang="en-US" sz="1600" spc="-10" dirty="0" err="1">
                <a:latin typeface="Calibri"/>
                <a:cs typeface="Calibri"/>
              </a:rPr>
              <a:t>ya</a:t>
            </a:r>
            <a:r>
              <a:rPr lang="en-US" sz="1600" spc="-10" dirty="0">
                <a:latin typeface="Calibri"/>
                <a:cs typeface="Calibri"/>
              </a:rPr>
              <a:t> sea de un </a:t>
            </a:r>
            <a:r>
              <a:rPr lang="en-US" sz="1600" spc="-10" dirty="0" err="1">
                <a:latin typeface="Calibri"/>
                <a:cs typeface="Calibri"/>
              </a:rPr>
              <a:t>comité</a:t>
            </a:r>
            <a:r>
              <a:rPr lang="en-US" sz="1600" spc="-10" dirty="0">
                <a:latin typeface="Calibri"/>
                <a:cs typeface="Calibri"/>
              </a:rPr>
              <a:t> o de </a:t>
            </a:r>
            <a:r>
              <a:rPr lang="en-US" sz="1600" spc="-10" dirty="0" err="1">
                <a:latin typeface="Calibri"/>
                <a:cs typeface="Calibri"/>
              </a:rPr>
              <a:t>una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acción</a:t>
            </a:r>
            <a:r>
              <a:rPr lang="en-US" sz="1600" spc="-10" dirty="0">
                <a:latin typeface="Calibri"/>
                <a:cs typeface="Calibri"/>
              </a:rPr>
              <a:t> de la </a:t>
            </a:r>
            <a:r>
              <a:rPr lang="en-US" sz="1600" spc="-10" dirty="0" err="1">
                <a:latin typeface="Calibri"/>
                <a:cs typeface="Calibri"/>
              </a:rPr>
              <a:t>asamblea</a:t>
            </a:r>
            <a:r>
              <a:rPr lang="en-US" sz="1600" spc="-10" dirty="0">
                <a:latin typeface="Calibri"/>
                <a:cs typeface="Calibri"/>
              </a:rPr>
              <a:t>, es </a:t>
            </a:r>
            <a:r>
              <a:rPr lang="en-US" sz="1600" spc="-10" dirty="0" err="1">
                <a:latin typeface="Calibri"/>
                <a:cs typeface="Calibri"/>
              </a:rPr>
              <a:t>aprobada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por</a:t>
            </a:r>
            <a:r>
              <a:rPr lang="en-US" sz="1600" spc="-10" dirty="0">
                <a:latin typeface="Calibri"/>
                <a:cs typeface="Calibri"/>
              </a:rPr>
              <a:t> la </a:t>
            </a:r>
            <a:r>
              <a:rPr lang="en-US" sz="1600" spc="-10" dirty="0" err="1">
                <a:latin typeface="Calibri"/>
                <a:cs typeface="Calibri"/>
              </a:rPr>
              <a:t>mayoría</a:t>
            </a:r>
            <a:r>
              <a:rPr lang="en-US" sz="1600" spc="-10" dirty="0">
                <a:latin typeface="Calibri"/>
                <a:cs typeface="Calibri"/>
              </a:rPr>
              <a:t> del </a:t>
            </a:r>
            <a:r>
              <a:rPr lang="en-US" sz="1600" spc="-10" dirty="0" err="1">
                <a:latin typeface="Calibri"/>
                <a:cs typeface="Calibri"/>
              </a:rPr>
              <a:t>organismo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pero</a:t>
            </a:r>
            <a:r>
              <a:rPr lang="en-US" sz="1600" spc="-10" dirty="0">
                <a:latin typeface="Calibri"/>
                <a:cs typeface="Calibri"/>
              </a:rPr>
              <a:t> no </a:t>
            </a:r>
            <a:r>
              <a:rPr lang="en-US" sz="1600" spc="-10" dirty="0" err="1">
                <a:latin typeface="Calibri"/>
                <a:cs typeface="Calibri"/>
              </a:rPr>
              <a:t>alcanza</a:t>
            </a:r>
            <a:r>
              <a:rPr lang="en-US" sz="1600" spc="-10" dirty="0">
                <a:latin typeface="Calibri"/>
                <a:cs typeface="Calibri"/>
              </a:rPr>
              <a:t> la </a:t>
            </a:r>
            <a:r>
              <a:rPr lang="en-US" sz="1600" spc="-10" dirty="0" err="1">
                <a:latin typeface="Calibri"/>
                <a:cs typeface="Calibri"/>
              </a:rPr>
              <a:t>unanimidad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sustancial</a:t>
            </a:r>
            <a:r>
              <a:rPr lang="en-US" sz="1600" spc="-10" dirty="0">
                <a:latin typeface="Calibri"/>
                <a:cs typeface="Calibri"/>
              </a:rPr>
              <a:t>, se </a:t>
            </a:r>
            <a:r>
              <a:rPr lang="en-US" sz="1600" spc="-10" dirty="0" err="1">
                <a:latin typeface="Calibri"/>
                <a:cs typeface="Calibri"/>
              </a:rPr>
              <a:t>considera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una</a:t>
            </a:r>
            <a:r>
              <a:rPr lang="en-US" sz="1600" spc="-10" dirty="0">
                <a:latin typeface="Calibri"/>
                <a:cs typeface="Calibri"/>
              </a:rPr>
              <a:t> «</a:t>
            </a:r>
            <a:r>
              <a:rPr lang="en-US" sz="1600" spc="-10" dirty="0" err="1">
                <a:latin typeface="Calibri"/>
                <a:cs typeface="Calibri"/>
              </a:rPr>
              <a:t>sugerencia</a:t>
            </a:r>
            <a:r>
              <a:rPr lang="en-US" sz="1600" spc="-10" dirty="0">
                <a:latin typeface="Calibri"/>
                <a:cs typeface="Calibri"/>
              </a:rPr>
              <a:t>» que se </a:t>
            </a:r>
            <a:r>
              <a:rPr lang="en-US" sz="1600" spc="-10" dirty="0" err="1">
                <a:latin typeface="Calibri"/>
                <a:cs typeface="Calibri"/>
              </a:rPr>
              <a:t>remite</a:t>
            </a:r>
            <a:r>
              <a:rPr lang="en-US" sz="1600" spc="-10" dirty="0">
                <a:latin typeface="Calibri"/>
                <a:cs typeface="Calibri"/>
              </a:rPr>
              <a:t> a la Junta de </a:t>
            </a:r>
            <a:r>
              <a:rPr lang="en-US" sz="1600" spc="-10" dirty="0" err="1">
                <a:latin typeface="Calibri"/>
                <a:cs typeface="Calibri"/>
              </a:rPr>
              <a:t>Servicios</a:t>
            </a:r>
            <a:r>
              <a:rPr lang="en-US" sz="1600" spc="-10" dirty="0">
                <a:latin typeface="Calibri"/>
                <a:cs typeface="Calibri"/>
              </a:rPr>
              <a:t> Generales para </a:t>
            </a:r>
            <a:r>
              <a:rPr lang="en-US" sz="1600" spc="-10" dirty="0" err="1">
                <a:latin typeface="Calibri"/>
                <a:cs typeface="Calibri"/>
              </a:rPr>
              <a:t>su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consideración</a:t>
            </a:r>
            <a:r>
              <a:rPr lang="en-US" sz="1600" spc="-10" dirty="0">
                <a:latin typeface="Calibri"/>
                <a:cs typeface="Calibri"/>
              </a:rPr>
              <a:t> y </a:t>
            </a:r>
            <a:r>
              <a:rPr lang="en-US" sz="1600" spc="-10" dirty="0" err="1">
                <a:latin typeface="Calibri"/>
                <a:cs typeface="Calibri"/>
              </a:rPr>
              <a:t>posible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err="1">
                <a:latin typeface="Calibri"/>
                <a:cs typeface="Calibri"/>
              </a:rPr>
              <a:t>acción</a:t>
            </a:r>
            <a:r>
              <a:rPr lang="en-US" sz="1600" spc="-1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40647" y="4425701"/>
            <a:ext cx="7072630" cy="1772920"/>
            <a:chOff x="540647" y="4425701"/>
            <a:chExt cx="7072630" cy="1772920"/>
          </a:xfrm>
        </p:grpSpPr>
        <p:sp>
          <p:nvSpPr>
            <p:cNvPr id="18" name="object 18"/>
            <p:cNvSpPr/>
            <p:nvPr/>
          </p:nvSpPr>
          <p:spPr>
            <a:xfrm>
              <a:off x="540647" y="4425701"/>
              <a:ext cx="7072630" cy="1772920"/>
            </a:xfrm>
            <a:custGeom>
              <a:avLst/>
              <a:gdLst/>
              <a:ahLst/>
              <a:cxnLst/>
              <a:rect l="l" t="t" r="r" b="b"/>
              <a:pathLst>
                <a:path w="7072630" h="1772920">
                  <a:moveTo>
                    <a:pt x="6895325" y="0"/>
                  </a:moveTo>
                  <a:lnTo>
                    <a:pt x="177292" y="0"/>
                  </a:lnTo>
                  <a:lnTo>
                    <a:pt x="130160" y="6332"/>
                  </a:lnTo>
                  <a:lnTo>
                    <a:pt x="87808" y="24205"/>
                  </a:lnTo>
                  <a:lnTo>
                    <a:pt x="51927" y="51927"/>
                  </a:lnTo>
                  <a:lnTo>
                    <a:pt x="24205" y="87808"/>
                  </a:lnTo>
                  <a:lnTo>
                    <a:pt x="6332" y="130160"/>
                  </a:lnTo>
                  <a:lnTo>
                    <a:pt x="0" y="177291"/>
                  </a:lnTo>
                  <a:lnTo>
                    <a:pt x="0" y="1595551"/>
                  </a:lnTo>
                  <a:lnTo>
                    <a:pt x="6332" y="1642683"/>
                  </a:lnTo>
                  <a:lnTo>
                    <a:pt x="24205" y="1685035"/>
                  </a:lnTo>
                  <a:lnTo>
                    <a:pt x="51927" y="1720916"/>
                  </a:lnTo>
                  <a:lnTo>
                    <a:pt x="87808" y="1748638"/>
                  </a:lnTo>
                  <a:lnTo>
                    <a:pt x="130160" y="1766510"/>
                  </a:lnTo>
                  <a:lnTo>
                    <a:pt x="177292" y="1772843"/>
                  </a:lnTo>
                  <a:lnTo>
                    <a:pt x="6895312" y="1772843"/>
                  </a:lnTo>
                  <a:lnTo>
                    <a:pt x="6942444" y="1766510"/>
                  </a:lnTo>
                  <a:lnTo>
                    <a:pt x="6984795" y="1748639"/>
                  </a:lnTo>
                  <a:lnTo>
                    <a:pt x="7020677" y="1720918"/>
                  </a:lnTo>
                  <a:lnTo>
                    <a:pt x="7048399" y="1685038"/>
                  </a:lnTo>
                  <a:lnTo>
                    <a:pt x="7066271" y="1642690"/>
                  </a:lnTo>
                  <a:lnTo>
                    <a:pt x="7072604" y="1595564"/>
                  </a:lnTo>
                  <a:lnTo>
                    <a:pt x="7072604" y="177291"/>
                  </a:lnTo>
                  <a:lnTo>
                    <a:pt x="7066271" y="130160"/>
                  </a:lnTo>
                  <a:lnTo>
                    <a:pt x="7048399" y="87808"/>
                  </a:lnTo>
                  <a:lnTo>
                    <a:pt x="7020679" y="51927"/>
                  </a:lnTo>
                  <a:lnTo>
                    <a:pt x="6984799" y="24205"/>
                  </a:lnTo>
                  <a:lnTo>
                    <a:pt x="6942451" y="6332"/>
                  </a:lnTo>
                  <a:lnTo>
                    <a:pt x="68953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87386" y="4945176"/>
              <a:ext cx="763270" cy="753745"/>
            </a:xfrm>
            <a:custGeom>
              <a:avLst/>
              <a:gdLst/>
              <a:ahLst/>
              <a:cxnLst/>
              <a:rect l="l" t="t" r="r" b="b"/>
              <a:pathLst>
                <a:path w="763269" h="753745">
                  <a:moveTo>
                    <a:pt x="329374" y="186880"/>
                  </a:moveTo>
                  <a:lnTo>
                    <a:pt x="301256" y="158750"/>
                  </a:lnTo>
                  <a:lnTo>
                    <a:pt x="234988" y="225069"/>
                  </a:lnTo>
                  <a:lnTo>
                    <a:pt x="208876" y="198945"/>
                  </a:lnTo>
                  <a:lnTo>
                    <a:pt x="180759" y="227076"/>
                  </a:lnTo>
                  <a:lnTo>
                    <a:pt x="234988" y="281330"/>
                  </a:lnTo>
                  <a:lnTo>
                    <a:pt x="329374" y="186880"/>
                  </a:lnTo>
                  <a:close/>
                </a:path>
                <a:path w="763269" h="753745">
                  <a:moveTo>
                    <a:pt x="329387" y="317500"/>
                  </a:moveTo>
                  <a:lnTo>
                    <a:pt x="301269" y="289369"/>
                  </a:lnTo>
                  <a:lnTo>
                    <a:pt x="234988" y="355688"/>
                  </a:lnTo>
                  <a:lnTo>
                    <a:pt x="208876" y="329565"/>
                  </a:lnTo>
                  <a:lnTo>
                    <a:pt x="180759" y="357695"/>
                  </a:lnTo>
                  <a:lnTo>
                    <a:pt x="234988" y="411949"/>
                  </a:lnTo>
                  <a:lnTo>
                    <a:pt x="329387" y="317500"/>
                  </a:lnTo>
                  <a:close/>
                </a:path>
                <a:path w="763269" h="753745">
                  <a:moveTo>
                    <a:pt x="562356" y="331571"/>
                  </a:moveTo>
                  <a:lnTo>
                    <a:pt x="391642" y="331571"/>
                  </a:lnTo>
                  <a:lnTo>
                    <a:pt x="391642" y="371767"/>
                  </a:lnTo>
                  <a:lnTo>
                    <a:pt x="562356" y="371767"/>
                  </a:lnTo>
                  <a:lnTo>
                    <a:pt x="562356" y="331571"/>
                  </a:lnTo>
                  <a:close/>
                </a:path>
                <a:path w="763269" h="753745">
                  <a:moveTo>
                    <a:pt x="562356" y="200952"/>
                  </a:moveTo>
                  <a:lnTo>
                    <a:pt x="391642" y="200952"/>
                  </a:lnTo>
                  <a:lnTo>
                    <a:pt x="391642" y="241147"/>
                  </a:lnTo>
                  <a:lnTo>
                    <a:pt x="562356" y="241147"/>
                  </a:lnTo>
                  <a:lnTo>
                    <a:pt x="562356" y="200952"/>
                  </a:lnTo>
                  <a:close/>
                </a:path>
                <a:path w="763269" h="753745">
                  <a:moveTo>
                    <a:pt x="763206" y="60286"/>
                  </a:moveTo>
                  <a:lnTo>
                    <a:pt x="761619" y="52463"/>
                  </a:lnTo>
                  <a:lnTo>
                    <a:pt x="757313" y="46075"/>
                  </a:lnTo>
                  <a:lnTo>
                    <a:pt x="750938" y="41770"/>
                  </a:lnTo>
                  <a:lnTo>
                    <a:pt x="743115" y="40195"/>
                  </a:lnTo>
                  <a:lnTo>
                    <a:pt x="662787" y="40195"/>
                  </a:lnTo>
                  <a:lnTo>
                    <a:pt x="662787" y="110528"/>
                  </a:lnTo>
                  <a:lnTo>
                    <a:pt x="662787" y="472236"/>
                  </a:lnTo>
                  <a:lnTo>
                    <a:pt x="100418" y="472236"/>
                  </a:lnTo>
                  <a:lnTo>
                    <a:pt x="100418" y="110528"/>
                  </a:lnTo>
                  <a:lnTo>
                    <a:pt x="662787" y="110528"/>
                  </a:lnTo>
                  <a:lnTo>
                    <a:pt x="662787" y="40195"/>
                  </a:lnTo>
                  <a:lnTo>
                    <a:pt x="401688" y="40195"/>
                  </a:lnTo>
                  <a:lnTo>
                    <a:pt x="401688" y="20091"/>
                  </a:lnTo>
                  <a:lnTo>
                    <a:pt x="400113" y="12268"/>
                  </a:lnTo>
                  <a:lnTo>
                    <a:pt x="395808" y="5880"/>
                  </a:lnTo>
                  <a:lnTo>
                    <a:pt x="389420" y="1574"/>
                  </a:lnTo>
                  <a:lnTo>
                    <a:pt x="381609" y="0"/>
                  </a:lnTo>
                  <a:lnTo>
                    <a:pt x="373786" y="1574"/>
                  </a:lnTo>
                  <a:lnTo>
                    <a:pt x="367398" y="5880"/>
                  </a:lnTo>
                  <a:lnTo>
                    <a:pt x="363093" y="12268"/>
                  </a:lnTo>
                  <a:lnTo>
                    <a:pt x="361518" y="20091"/>
                  </a:lnTo>
                  <a:lnTo>
                    <a:pt x="361518" y="40195"/>
                  </a:lnTo>
                  <a:lnTo>
                    <a:pt x="20091" y="40195"/>
                  </a:lnTo>
                  <a:lnTo>
                    <a:pt x="12268" y="41770"/>
                  </a:lnTo>
                  <a:lnTo>
                    <a:pt x="5880" y="46075"/>
                  </a:lnTo>
                  <a:lnTo>
                    <a:pt x="1587" y="52463"/>
                  </a:lnTo>
                  <a:lnTo>
                    <a:pt x="0" y="60286"/>
                  </a:lnTo>
                  <a:lnTo>
                    <a:pt x="1587" y="68110"/>
                  </a:lnTo>
                  <a:lnTo>
                    <a:pt x="5880" y="74498"/>
                  </a:lnTo>
                  <a:lnTo>
                    <a:pt x="12268" y="78803"/>
                  </a:lnTo>
                  <a:lnTo>
                    <a:pt x="20091" y="80378"/>
                  </a:lnTo>
                  <a:lnTo>
                    <a:pt x="40170" y="80378"/>
                  </a:lnTo>
                  <a:lnTo>
                    <a:pt x="40170" y="492340"/>
                  </a:lnTo>
                  <a:lnTo>
                    <a:pt x="20091" y="492340"/>
                  </a:lnTo>
                  <a:lnTo>
                    <a:pt x="12268" y="493915"/>
                  </a:lnTo>
                  <a:lnTo>
                    <a:pt x="5880" y="498221"/>
                  </a:lnTo>
                  <a:lnTo>
                    <a:pt x="1587" y="504609"/>
                  </a:lnTo>
                  <a:lnTo>
                    <a:pt x="0" y="512432"/>
                  </a:lnTo>
                  <a:lnTo>
                    <a:pt x="1587" y="520255"/>
                  </a:lnTo>
                  <a:lnTo>
                    <a:pt x="5880" y="526643"/>
                  </a:lnTo>
                  <a:lnTo>
                    <a:pt x="12268" y="530948"/>
                  </a:lnTo>
                  <a:lnTo>
                    <a:pt x="20091" y="532523"/>
                  </a:lnTo>
                  <a:lnTo>
                    <a:pt x="326771" y="532523"/>
                  </a:lnTo>
                  <a:lnTo>
                    <a:pt x="172123" y="687260"/>
                  </a:lnTo>
                  <a:lnTo>
                    <a:pt x="167716" y="693966"/>
                  </a:lnTo>
                  <a:lnTo>
                    <a:pt x="166281" y="701586"/>
                  </a:lnTo>
                  <a:lnTo>
                    <a:pt x="167805" y="709180"/>
                  </a:lnTo>
                  <a:lnTo>
                    <a:pt x="172275" y="715848"/>
                  </a:lnTo>
                  <a:lnTo>
                    <a:pt x="178854" y="720166"/>
                  </a:lnTo>
                  <a:lnTo>
                    <a:pt x="178562" y="720166"/>
                  </a:lnTo>
                  <a:lnTo>
                    <a:pt x="186588" y="721690"/>
                  </a:lnTo>
                  <a:lnTo>
                    <a:pt x="194183" y="720166"/>
                  </a:lnTo>
                  <a:lnTo>
                    <a:pt x="200850" y="715695"/>
                  </a:lnTo>
                  <a:lnTo>
                    <a:pt x="361518" y="554939"/>
                  </a:lnTo>
                  <a:lnTo>
                    <a:pt x="361518" y="733475"/>
                  </a:lnTo>
                  <a:lnTo>
                    <a:pt x="363093" y="741299"/>
                  </a:lnTo>
                  <a:lnTo>
                    <a:pt x="367398" y="747687"/>
                  </a:lnTo>
                  <a:lnTo>
                    <a:pt x="373786" y="751992"/>
                  </a:lnTo>
                  <a:lnTo>
                    <a:pt x="381609" y="753579"/>
                  </a:lnTo>
                  <a:lnTo>
                    <a:pt x="389420" y="751992"/>
                  </a:lnTo>
                  <a:lnTo>
                    <a:pt x="395808" y="747687"/>
                  </a:lnTo>
                  <a:lnTo>
                    <a:pt x="400113" y="741299"/>
                  </a:lnTo>
                  <a:lnTo>
                    <a:pt x="401688" y="733475"/>
                  </a:lnTo>
                  <a:lnTo>
                    <a:pt x="401688" y="554939"/>
                  </a:lnTo>
                  <a:lnTo>
                    <a:pt x="401688" y="554634"/>
                  </a:lnTo>
                  <a:lnTo>
                    <a:pt x="562356" y="715391"/>
                  </a:lnTo>
                  <a:lnTo>
                    <a:pt x="569010" y="719810"/>
                  </a:lnTo>
                  <a:lnTo>
                    <a:pt x="576567" y="721283"/>
                  </a:lnTo>
                  <a:lnTo>
                    <a:pt x="584123" y="719810"/>
                  </a:lnTo>
                  <a:lnTo>
                    <a:pt x="590778" y="715391"/>
                  </a:lnTo>
                  <a:lnTo>
                    <a:pt x="595198" y="708736"/>
                  </a:lnTo>
                  <a:lnTo>
                    <a:pt x="596658" y="701179"/>
                  </a:lnTo>
                  <a:lnTo>
                    <a:pt x="595198" y="693610"/>
                  </a:lnTo>
                  <a:lnTo>
                    <a:pt x="590778" y="686955"/>
                  </a:lnTo>
                  <a:lnTo>
                    <a:pt x="458520" y="554634"/>
                  </a:lnTo>
                  <a:lnTo>
                    <a:pt x="436435" y="532523"/>
                  </a:lnTo>
                  <a:lnTo>
                    <a:pt x="743115" y="532523"/>
                  </a:lnTo>
                  <a:lnTo>
                    <a:pt x="750938" y="530948"/>
                  </a:lnTo>
                  <a:lnTo>
                    <a:pt x="757313" y="526643"/>
                  </a:lnTo>
                  <a:lnTo>
                    <a:pt x="761619" y="520255"/>
                  </a:lnTo>
                  <a:lnTo>
                    <a:pt x="763206" y="512432"/>
                  </a:lnTo>
                  <a:lnTo>
                    <a:pt x="761619" y="504609"/>
                  </a:lnTo>
                  <a:lnTo>
                    <a:pt x="757313" y="498221"/>
                  </a:lnTo>
                  <a:lnTo>
                    <a:pt x="750938" y="493915"/>
                  </a:lnTo>
                  <a:lnTo>
                    <a:pt x="743115" y="492340"/>
                  </a:lnTo>
                  <a:lnTo>
                    <a:pt x="723036" y="492340"/>
                  </a:lnTo>
                  <a:lnTo>
                    <a:pt x="723036" y="472236"/>
                  </a:lnTo>
                  <a:lnTo>
                    <a:pt x="723036" y="110528"/>
                  </a:lnTo>
                  <a:lnTo>
                    <a:pt x="723036" y="80378"/>
                  </a:lnTo>
                  <a:lnTo>
                    <a:pt x="743115" y="80378"/>
                  </a:lnTo>
                  <a:lnTo>
                    <a:pt x="750938" y="78803"/>
                  </a:lnTo>
                  <a:lnTo>
                    <a:pt x="757313" y="74498"/>
                  </a:lnTo>
                  <a:lnTo>
                    <a:pt x="761619" y="68110"/>
                  </a:lnTo>
                  <a:lnTo>
                    <a:pt x="763206" y="60286"/>
                  </a:lnTo>
                  <a:close/>
                </a:path>
              </a:pathLst>
            </a:custGeom>
            <a:solidFill>
              <a:srgbClr val="D54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503601" y="4616202"/>
            <a:ext cx="4597400" cy="139191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54"/>
              </a:spcBef>
            </a:pPr>
            <a:r>
              <a:rPr lang="en-US" sz="1600" b="1" dirty="0">
                <a:latin typeface="Calibri"/>
                <a:cs typeface="Calibri"/>
              </a:rPr>
              <a:t>CONSIDERACIONES DEL COMITÉ: </a:t>
            </a:r>
            <a:r>
              <a:rPr lang="en-US" sz="1600" dirty="0" err="1">
                <a:latin typeface="Calibri"/>
                <a:cs typeface="Calibri"/>
              </a:rPr>
              <a:t>temas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discutidos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pero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sobre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los</a:t>
            </a:r>
            <a:r>
              <a:rPr lang="en-US" sz="1600" dirty="0">
                <a:latin typeface="Calibri"/>
                <a:cs typeface="Calibri"/>
              </a:rPr>
              <a:t> que no se ha </a:t>
            </a:r>
            <a:r>
              <a:rPr lang="en-US" sz="1600" dirty="0" err="1">
                <a:latin typeface="Calibri"/>
                <a:cs typeface="Calibri"/>
              </a:rPr>
              <a:t>tomado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ninguna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medida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ni</a:t>
            </a:r>
            <a:r>
              <a:rPr lang="en-US" sz="1600" dirty="0">
                <a:latin typeface="Calibri"/>
                <a:cs typeface="Calibri"/>
              </a:rPr>
              <a:t> se ha </a:t>
            </a:r>
            <a:r>
              <a:rPr lang="en-US" sz="1600" dirty="0" err="1">
                <a:latin typeface="Calibri"/>
                <a:cs typeface="Calibri"/>
              </a:rPr>
              <a:t>hecho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ninguna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recomendación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así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como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recomendaciones</a:t>
            </a:r>
            <a:r>
              <a:rPr lang="en-US" sz="1600" dirty="0">
                <a:latin typeface="Calibri"/>
                <a:cs typeface="Calibri"/>
              </a:rPr>
              <a:t> del </a:t>
            </a:r>
            <a:r>
              <a:rPr lang="en-US" sz="1600" dirty="0" err="1">
                <a:latin typeface="Calibri"/>
                <a:cs typeface="Calibri"/>
              </a:rPr>
              <a:t>comité</a:t>
            </a:r>
            <a:r>
              <a:rPr lang="en-US" sz="1600" dirty="0">
                <a:latin typeface="Calibri"/>
                <a:cs typeface="Calibri"/>
              </a:rPr>
              <a:t> que no se </a:t>
            </a:r>
            <a:r>
              <a:rPr lang="en-US" sz="1600" dirty="0" err="1">
                <a:latin typeface="Calibri"/>
                <a:cs typeface="Calibri"/>
              </a:rPr>
              <a:t>han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adoptado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pero</a:t>
            </a:r>
            <a:r>
              <a:rPr lang="en-US" sz="1600" dirty="0">
                <a:latin typeface="Calibri"/>
                <a:cs typeface="Calibri"/>
              </a:rPr>
              <a:t> que se </a:t>
            </a:r>
            <a:r>
              <a:rPr lang="en-US" sz="1600" dirty="0" err="1">
                <a:latin typeface="Calibri"/>
                <a:cs typeface="Calibri"/>
              </a:rPr>
              <a:t>incluyen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en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una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sección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separada</a:t>
            </a:r>
            <a:r>
              <a:rPr lang="en-US" sz="1600" dirty="0">
                <a:latin typeface="Calibri"/>
                <a:cs typeface="Calibri"/>
              </a:rPr>
              <a:t> del </a:t>
            </a:r>
            <a:r>
              <a:rPr lang="en-US" sz="1600" dirty="0" err="1">
                <a:latin typeface="Calibri"/>
                <a:cs typeface="Calibri"/>
              </a:rPr>
              <a:t>informe</a:t>
            </a:r>
            <a:r>
              <a:rPr lang="en-US" sz="1600" dirty="0">
                <a:latin typeface="Calibri"/>
                <a:cs typeface="Calibri"/>
              </a:rPr>
              <a:t> final, </a:t>
            </a:r>
            <a:r>
              <a:rPr lang="en-US" sz="1600" dirty="0" err="1">
                <a:latin typeface="Calibri"/>
                <a:cs typeface="Calibri"/>
              </a:rPr>
              <a:t>enumeradas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por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comité</a:t>
            </a:r>
            <a:r>
              <a:rPr lang="en-US" sz="160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652441" y="845911"/>
            <a:ext cx="411559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0" spc="-30" dirty="0" err="1">
                <a:solidFill>
                  <a:srgbClr val="000000"/>
                </a:solidFill>
                <a:latin typeface="Calibri"/>
                <a:cs typeface="Calibri"/>
              </a:rPr>
              <a:t>Acciones</a:t>
            </a:r>
            <a:r>
              <a:rPr lang="en-US" sz="5400" b="0" spc="-30" dirty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5400" spc="-10" dirty="0">
                <a:latin typeface="Calibri"/>
                <a:cs typeface="Calibri"/>
              </a:rPr>
              <a:t>la</a:t>
            </a:r>
            <a:endParaRPr lang="en-US" sz="54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17644" y="1785959"/>
            <a:ext cx="338519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spc="-10" dirty="0" err="1">
                <a:latin typeface="Calibri"/>
                <a:cs typeface="Calibri"/>
              </a:rPr>
              <a:t>Conferencia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3603B92-CC0C-DD57-2F50-1379C86E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DBF4-D69A-86D3-A1AA-6CD502384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3778870" cy="3943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Down to Business…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05456-1288-735B-F4BA-530540D4A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189400"/>
            <a:ext cx="3778870" cy="544260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rgbClr val="FEFFFF"/>
                </a:solidFill>
              </a:rPr>
              <a:t>(with No Rules)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58B8FE-8021-B590-94BF-3482690CA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43011" y="967417"/>
            <a:ext cx="4930468" cy="49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97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75953-23D4-814D-B1EC-3CA9370A6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F5B6F-62BC-5B49-E651-232B884F2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1113"/>
          </a:xfrm>
        </p:spPr>
        <p:txBody>
          <a:bodyPr>
            <a:normAutofit/>
          </a:bodyPr>
          <a:lstStyle/>
          <a:p>
            <a:r>
              <a:rPr lang="en-US" dirty="0" err="1"/>
              <a:t>Preconferencia</a:t>
            </a:r>
            <a:r>
              <a:rPr lang="en-US" dirty="0"/>
              <a:t> del </a:t>
            </a:r>
            <a:r>
              <a:rPr lang="en-US" dirty="0" err="1"/>
              <a:t>Área</a:t>
            </a:r>
            <a:r>
              <a:rPr lang="en-US" dirty="0"/>
              <a:t> 42 de Nevada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9F6912F-F4B1-F8CE-C28E-252455800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013118"/>
              </p:ext>
            </p:extLst>
          </p:nvPr>
        </p:nvGraphicFramePr>
        <p:xfrm>
          <a:off x="838200" y="1523999"/>
          <a:ext cx="10515600" cy="469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40F8F-F399-25FA-454E-FB363919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22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E9271-BCC4-DADF-81F1-3EBE8B0C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Preconferencia</a:t>
            </a:r>
            <a:r>
              <a:rPr lang="en-US" dirty="0"/>
              <a:t> del </a:t>
            </a:r>
            <a:r>
              <a:rPr lang="en-US" dirty="0" err="1"/>
              <a:t>Área</a:t>
            </a:r>
            <a:r>
              <a:rPr lang="en-US" dirty="0"/>
              <a:t> 42 de Nevada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5193ECC-7DEF-7B49-FD9C-61378DF64D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937892"/>
              </p:ext>
            </p:extLst>
          </p:nvPr>
        </p:nvGraphicFramePr>
        <p:xfrm>
          <a:off x="838199" y="1825625"/>
          <a:ext cx="1074791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C29B3-4D35-C652-3E3D-9452B6F6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2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1D548-FCA7-22FD-CE03-05DD57ECA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9EF3-B40E-AF1B-4F99-EF9E3FE6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Preconferencia</a:t>
            </a:r>
            <a:r>
              <a:rPr lang="en-US" dirty="0"/>
              <a:t> del </a:t>
            </a:r>
            <a:r>
              <a:rPr lang="en-US" dirty="0" err="1"/>
              <a:t>Área</a:t>
            </a:r>
            <a:r>
              <a:rPr lang="en-US" dirty="0"/>
              <a:t> 42 de Nevada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6AA1CF7-F79E-FD7D-D21F-67832464A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8095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6EC8E-802E-3D5F-BB3C-25D363E6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94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A72AF-1B8A-4113-70D4-222502E48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42031E-B47C-21E3-3943-09DFA39D0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2F4B33-9F63-A272-06F3-6373C6C5B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9EFFE57-3C20-0D27-395B-A1CA9DB17F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b="0" kern="1200" cap="small" spc="-114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8B8832A-0389-7499-4213-4E64AD7B2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4CF92CAD-60AE-A6F7-A3BB-6DD0115EEF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879755"/>
              </p:ext>
            </p:extLst>
          </p:nvPr>
        </p:nvGraphicFramePr>
        <p:xfrm>
          <a:off x="4447308" y="59134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3AD4E-1221-0267-2818-48FB9108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8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D4A84-EFE5-8975-BA6F-A9D8C6DD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01" y="5627572"/>
            <a:ext cx="11862147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 err="1"/>
              <a:t>Pacífico</a:t>
            </a:r>
            <a:r>
              <a:rPr lang="en-US" sz="6600" dirty="0"/>
              <a:t> Historia de la region </a:t>
            </a:r>
            <a:r>
              <a:rPr lang="en-US" sz="6600" dirty="0" err="1"/>
              <a:t>Recorrido</a:t>
            </a:r>
            <a:endParaRPr lang="en-US" sz="6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684B6C-9D35-EA39-0D7C-2642EFEE5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59936" y="675513"/>
            <a:ext cx="4087368" cy="3065526"/>
          </a:xfrm>
          <a:prstGeom prst="rect">
            <a:avLst/>
          </a:prstGeom>
        </p:spPr>
      </p:pic>
      <p:pic>
        <p:nvPicPr>
          <p:cNvPr id="5" name="Content Placeholder 4" descr="Cars parked cars on the street&#10;&#10;AI-generated content may be incorrect.">
            <a:extLst>
              <a:ext uri="{FF2B5EF4-FFF2-40B4-BE49-F238E27FC236}">
                <a16:creationId xmlns:a16="http://schemas.microsoft.com/office/drawing/2014/main" id="{E75B49B0-81F8-EFC3-06CF-81813071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82712" y="675513"/>
            <a:ext cx="4087368" cy="3065526"/>
          </a:xfrm>
          <a:prstGeom prst="rect">
            <a:avLst/>
          </a:prstGeom>
        </p:spPr>
      </p:pic>
      <p:sp>
        <p:nvSpPr>
          <p:cNvPr id="78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object 9">
            <a:extLst>
              <a:ext uri="{FF2B5EF4-FFF2-40B4-BE49-F238E27FC236}">
                <a16:creationId xmlns:a16="http://schemas.microsoft.com/office/drawing/2014/main" id="{42D68DFA-F6A3-898D-CAF7-2876D3CB0B67}"/>
              </a:ext>
            </a:extLst>
          </p:cNvPr>
          <p:cNvGrpSpPr/>
          <p:nvPr/>
        </p:nvGrpSpPr>
        <p:grpSpPr>
          <a:xfrm>
            <a:off x="1082361" y="164592"/>
            <a:ext cx="2196965" cy="4087368"/>
            <a:chOff x="8505825" y="0"/>
            <a:chExt cx="3686175" cy="6857999"/>
          </a:xfrm>
        </p:grpSpPr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95FFB77A-7F5F-E020-28D9-A131989C10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C04DE600-E204-3F2A-5605-979561F92C68}"/>
                </a:ext>
              </a:extLst>
            </p:cNvPr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B7D74E30-332C-AC4C-93BA-2B362317795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825" y="0"/>
              <a:ext cx="3686175" cy="6857999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E5AAE93-9E58-6EF5-7192-EEB06EB60636}"/>
              </a:ext>
            </a:extLst>
          </p:cNvPr>
          <p:cNvSpPr txBox="1"/>
          <p:nvPr/>
        </p:nvSpPr>
        <p:spPr>
          <a:xfrm>
            <a:off x="922101" y="4390657"/>
            <a:ext cx="285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Iglesia Episcopal del Calvario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74F098-EF0F-A3EB-87B5-CBF8CE6C0B26}"/>
              </a:ext>
            </a:extLst>
          </p:cNvPr>
          <p:cNvSpPr txBox="1"/>
          <p:nvPr/>
        </p:nvSpPr>
        <p:spPr>
          <a:xfrm>
            <a:off x="5115682" y="4377786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Hogar de Bill y Lois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A1D7C5-A99C-50C5-094E-E8096B553EDD}"/>
              </a:ext>
            </a:extLst>
          </p:cNvPr>
          <p:cNvSpPr txBox="1"/>
          <p:nvPr/>
        </p:nvSpPr>
        <p:spPr>
          <a:xfrm>
            <a:off x="8737517" y="4377786"/>
            <a:ext cx="257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Hospital Charles B. Towns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1748C-372F-CB2F-6CDD-083FE2C4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53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600" b="0" cap="small" spc="-114" dirty="0">
                <a:solidFill>
                  <a:srgbClr val="2C2C2C"/>
                </a:solidFill>
              </a:rPr>
              <a:t>Agenda</a:t>
            </a:r>
            <a:br>
              <a:rPr lang="en-US" sz="3600" b="0" cap="small" spc="-114" dirty="0">
                <a:solidFill>
                  <a:srgbClr val="2C2C2C"/>
                </a:solidFill>
              </a:rPr>
            </a:br>
            <a:br>
              <a:rPr lang="en-US" sz="3600" b="0" cap="small" spc="-114" dirty="0">
                <a:solidFill>
                  <a:srgbClr val="2C2C2C"/>
                </a:solidFill>
              </a:rPr>
            </a:br>
            <a:r>
              <a:rPr lang="en-US" sz="3600" b="0" cap="small" spc="-114" dirty="0" err="1">
                <a:solidFill>
                  <a:srgbClr val="2C2C2C"/>
                </a:solidFill>
              </a:rPr>
              <a:t>Otros</a:t>
            </a:r>
            <a:r>
              <a:rPr lang="en-US" sz="3600" b="0" cap="small" spc="-114" dirty="0">
                <a:solidFill>
                  <a:srgbClr val="2C2C2C"/>
                </a:solidFill>
              </a:rPr>
              <a:t> Puntos </a:t>
            </a:r>
            <a:r>
              <a:rPr lang="en-US" sz="3600" b="0" cap="small" spc="-114" dirty="0" err="1">
                <a:solidFill>
                  <a:srgbClr val="2C2C2C"/>
                </a:solidFill>
              </a:rPr>
              <a:t>discutidos</a:t>
            </a:r>
            <a:r>
              <a:rPr lang="en-US" sz="3600" b="0" cap="small" spc="-114" dirty="0">
                <a:solidFill>
                  <a:srgbClr val="2C2C2C"/>
                </a:solidFill>
              </a:rPr>
              <a:t> </a:t>
            </a:r>
            <a:r>
              <a:rPr lang="en-US" sz="3600" b="0" cap="small" spc="-114" dirty="0" err="1">
                <a:solidFill>
                  <a:srgbClr val="2C2C2C"/>
                </a:solidFill>
              </a:rPr>
              <a:t>en</a:t>
            </a:r>
            <a:r>
              <a:rPr lang="en-US" sz="3600" b="0" cap="small" spc="-114" dirty="0">
                <a:solidFill>
                  <a:srgbClr val="2C2C2C"/>
                </a:solidFill>
              </a:rPr>
              <a:t> </a:t>
            </a:r>
            <a:r>
              <a:rPr lang="en-US" sz="3600" b="0" cap="small" spc="-114" dirty="0" err="1">
                <a:solidFill>
                  <a:srgbClr val="2C2C2C"/>
                </a:solidFill>
              </a:rPr>
              <a:t>el</a:t>
            </a:r>
            <a:r>
              <a:rPr lang="en-US" sz="3600" b="0" cap="small" spc="-114" dirty="0">
                <a:solidFill>
                  <a:srgbClr val="2C2C2C"/>
                </a:solidFill>
              </a:rPr>
              <a:t> </a:t>
            </a:r>
            <a:r>
              <a:rPr lang="en-US" sz="3600" b="0" cap="small" spc="-114" dirty="0" err="1">
                <a:solidFill>
                  <a:srgbClr val="2C2C2C"/>
                </a:solidFill>
              </a:rPr>
              <a:t>área</a:t>
            </a:r>
            <a:r>
              <a:rPr lang="en-US" sz="3600" b="0" cap="small" spc="-114" dirty="0">
                <a:solidFill>
                  <a:srgbClr val="2C2C2C"/>
                </a:solidFill>
              </a:rPr>
              <a:t> 42</a:t>
            </a:r>
            <a:endParaRPr lang="en-US" sz="3600" dirty="0">
              <a:solidFill>
                <a:srgbClr val="2C2C2C"/>
              </a:solidFill>
            </a:endParaRPr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CBCABB88-84B5-75B2-2D35-E0119B5CB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234423"/>
              </p:ext>
            </p:extLst>
          </p:nvPr>
        </p:nvGraphicFramePr>
        <p:xfrm>
          <a:off x="4447308" y="59134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10A27-50E5-E3C5-82DC-B3189AA8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FD3743-A4C1-522A-4140-CE4CD82D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899117D-D10A-BA76-921D-6F30F506D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0A24D0-E26F-D5F4-9F27-1CD481378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B5D0EF5-498C-FD4D-50AC-44160F9FD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b="0" kern="1200" cap="small" spc="-114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Cooperación con la Comunidad </a:t>
            </a:r>
            <a:r>
              <a:rPr lang="en-US" b="0" kern="1200" cap="small" spc="-114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Profesional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6C4290AF-3D13-770E-575A-38316CFEA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A080AFA7-B17A-8ABB-B4AC-9E33C79BBC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188182"/>
              </p:ext>
            </p:extLst>
          </p:nvPr>
        </p:nvGraphicFramePr>
        <p:xfrm>
          <a:off x="4167272" y="455216"/>
          <a:ext cx="6906491" cy="594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6F7E0-AC6E-D224-2BEB-D68012E4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68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D3B92A-283F-A32B-FB10-7B8E61D00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D9517C73-5F6E-A8DC-05A0-C88BCE85C4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/>
            <a: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CCP &amp; </a:t>
            </a:r>
            <a:r>
              <a:rPr lang="en-US" sz="4100" b="0" kern="1200" cap="small" spc="-11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Correccionales</a:t>
            </a:r>
            <a:b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0" kern="1200" cap="small" spc="-11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Otros</a:t>
            </a:r>
            <a: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puntos </a:t>
            </a:r>
            <a:r>
              <a:rPr lang="en-US" sz="4100" b="0" kern="1200" cap="small" spc="-11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discutidos</a:t>
            </a:r>
            <a: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0" kern="1200" cap="small" spc="-11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0" kern="1200" cap="small" spc="-11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0" kern="1200" cap="small" spc="-11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área</a:t>
            </a:r>
            <a:r>
              <a:rPr lang="en-US" sz="4100" b="0" kern="1200" cap="small" spc="-11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42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8B833CEA-0D82-7CB7-1685-2061476700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268367"/>
              </p:ext>
            </p:extLst>
          </p:nvPr>
        </p:nvGraphicFramePr>
        <p:xfrm>
          <a:off x="4003964" y="591344"/>
          <a:ext cx="7647709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5DD2D-19F5-85C1-FE48-B3EBD299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89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88F3C-AF87-BCCF-412F-4909A50ED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2D7D7D-DBD6-B99E-4B3E-F200A8EF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57872C-7C2A-4DA2-25FA-7F4DBA3CC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1B76ED7C-8850-1A45-FDC2-4E5C42C140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b="0" kern="1200" cap="small" spc="-114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Finanzas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85C671A-7267-9F2D-FE02-B067C4ABE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0965E844-D706-20EE-31FC-11BC15ADD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298338"/>
              </p:ext>
            </p:extLst>
          </p:nvPr>
        </p:nvGraphicFramePr>
        <p:xfrm>
          <a:off x="4167272" y="385365"/>
          <a:ext cx="7027201" cy="6087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7468F-785B-97E6-C6EA-CF027967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64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9B41B-49CE-A979-2DE7-E8FDF74E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D4E53C-534D-71BE-8C85-00F85AADA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AFAF99-3911-0617-DD3C-968234A4C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322F436-5F7A-B738-EE35-953B9966AA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b="0" kern="1200" cap="small" spc="-114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Finanzas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97F86A7-894A-D751-5C3B-489CF36F6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28272240-84A9-175A-EBCA-2CBD4A0B09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961289"/>
              </p:ext>
            </p:extLst>
          </p:nvPr>
        </p:nvGraphicFramePr>
        <p:xfrm>
          <a:off x="4447308" y="59134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46997-9E69-E8B4-5BC9-E915B49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60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86A19A-D120-8F6D-6567-8F3B857BE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885A4BF-1F3E-87C7-7BF6-F1F4B8B5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AF8974-3D19-575C-49A1-5388B317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21A2C45-ED55-F010-4C3C-EF20FF2157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cap="small" spc="-85" dirty="0">
                <a:solidFill>
                  <a:schemeClr val="bg1"/>
                </a:solidFill>
              </a:rPr>
              <a:t>Grapevine </a:t>
            </a:r>
            <a:br>
              <a:rPr lang="en-US" cap="small" spc="-85" dirty="0">
                <a:solidFill>
                  <a:schemeClr val="bg1"/>
                </a:solidFill>
              </a:rPr>
            </a:br>
            <a:r>
              <a:rPr lang="en-US" cap="small" spc="114" dirty="0">
                <a:solidFill>
                  <a:schemeClr val="bg1"/>
                </a:solidFill>
              </a:rPr>
              <a:t>y</a:t>
            </a:r>
            <a:r>
              <a:rPr lang="en-US" cap="small" spc="20" dirty="0">
                <a:solidFill>
                  <a:schemeClr val="bg1"/>
                </a:solidFill>
              </a:rPr>
              <a:t> </a:t>
            </a:r>
            <a:r>
              <a:rPr lang="en-US" cap="small" spc="-220" dirty="0">
                <a:solidFill>
                  <a:schemeClr val="bg1"/>
                </a:solidFill>
              </a:rPr>
              <a:t>La</a:t>
            </a:r>
            <a:r>
              <a:rPr lang="en-US" cap="small" spc="-100" dirty="0">
                <a:solidFill>
                  <a:schemeClr val="bg1"/>
                </a:solidFill>
              </a:rPr>
              <a:t> </a:t>
            </a:r>
            <a:r>
              <a:rPr lang="en-US" cap="small" dirty="0">
                <a:solidFill>
                  <a:schemeClr val="bg1"/>
                </a:solidFill>
              </a:rPr>
              <a:t>Viña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87D47D7-F3EF-170F-FC43-8DF713CAD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D1B34-A844-6EC6-E104-5AD3208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4BA12E2F-515F-0385-01F6-511AD3F680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354309"/>
              </p:ext>
            </p:extLst>
          </p:nvPr>
        </p:nvGraphicFramePr>
        <p:xfrm>
          <a:off x="4063561" y="319088"/>
          <a:ext cx="6970635" cy="653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604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7ED65-6C37-D575-FD20-BCFF50F68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CC52B-8862-3503-764C-C61778E64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078022-BAA8-03E0-B1C3-261576CF3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99BC3D00-6A5A-51BE-0949-4E1C8E6169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Literature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E507573-F1FC-C3AC-86DD-C369CDE87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5709A040-23BC-2FB1-31AB-81DF004571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019436"/>
              </p:ext>
            </p:extLst>
          </p:nvPr>
        </p:nvGraphicFramePr>
        <p:xfrm>
          <a:off x="4447309" y="591344"/>
          <a:ext cx="6636327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D680B-1588-256E-F034-5DFBB444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72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87374-F45D-61DB-0722-F69FBAD1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49D13E-3F58-CEB0-3B1A-EC2686A0A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5F6BFA-E72E-E996-74EF-76A5D99BF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AA33ECC-9FA0-73C9-CE86-B855D269EC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Literature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BADC05A-F669-5EBE-3BE0-45799623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4796EB6A-AF5F-F1EC-3BB9-CA97A5AF0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478246"/>
              </p:ext>
            </p:extLst>
          </p:nvPr>
        </p:nvGraphicFramePr>
        <p:xfrm>
          <a:off x="4167272" y="591344"/>
          <a:ext cx="7186527" cy="594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72FF-8FAF-F48D-831D-9F1C24E4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60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14DC2001-5CCD-0F37-4928-7F396BC3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5" y="934063"/>
            <a:ext cx="10742290" cy="5623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904404-BF31-91A1-16C5-995E317BD55E}"/>
              </a:ext>
            </a:extLst>
          </p:cNvPr>
          <p:cNvSpPr txBox="1"/>
          <p:nvPr/>
        </p:nvSpPr>
        <p:spPr>
          <a:xfrm>
            <a:off x="2740742" y="403572"/>
            <a:ext cx="6710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Animación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vídeo</a:t>
            </a:r>
            <a:r>
              <a:rPr lang="en-US" b="1" dirty="0"/>
              <a:t> del </a:t>
            </a:r>
            <a:r>
              <a:rPr lang="en-US" b="1" dirty="0" err="1"/>
              <a:t>folleto</a:t>
            </a:r>
            <a:r>
              <a:rPr lang="en-US" b="1" dirty="0"/>
              <a:t> «Los Doce </a:t>
            </a:r>
            <a:r>
              <a:rPr lang="en-US" b="1" dirty="0" err="1"/>
              <a:t>Conceptos</a:t>
            </a:r>
            <a:r>
              <a:rPr lang="en-US" b="1" dirty="0"/>
              <a:t> </a:t>
            </a:r>
            <a:r>
              <a:rPr lang="en-US" b="1" dirty="0" err="1"/>
              <a:t>Ilustrados</a:t>
            </a:r>
            <a:r>
              <a:rPr lang="en-US" b="1" dirty="0"/>
              <a:t>»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D6DF0-D468-5067-D832-F4A30787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FB9ED-9C21-DB4F-9F09-43F9CC830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054029-4A15-DDB8-A209-FB637BC6A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E02B32-E729-1E9B-9524-AF4D2338C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5049D72-090E-0488-856A-7EC8FAE35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Política y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Admisiones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8C3CEFA-0E2F-DC61-B210-32C6DE54F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460B3BC4-BA59-052A-9F78-C1CE2A299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657397"/>
              </p:ext>
            </p:extLst>
          </p:nvPr>
        </p:nvGraphicFramePr>
        <p:xfrm>
          <a:off x="4167272" y="451644"/>
          <a:ext cx="7186528" cy="590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64920-8DAE-BE5B-4F24-A1919B43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7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71D72-3C8F-47C0-E9DA-B1A90B7F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¡Que </a:t>
            </a:r>
            <a:r>
              <a:rPr lang="en-US" sz="4000" b="1" dirty="0" err="1"/>
              <a:t>comience</a:t>
            </a:r>
            <a:r>
              <a:rPr lang="en-US" sz="4000" b="1" dirty="0"/>
              <a:t> la 75.ª </a:t>
            </a:r>
            <a:r>
              <a:rPr lang="en-US" sz="4000" b="1" dirty="0" err="1"/>
              <a:t>Conferencia</a:t>
            </a:r>
            <a:r>
              <a:rPr lang="en-US" sz="4000" b="1" dirty="0"/>
              <a:t>!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Content Placeholder 4" descr="A person in a suit&#10;&#10;AI-generated content may be incorrect.">
            <a:extLst>
              <a:ext uri="{FF2B5EF4-FFF2-40B4-BE49-F238E27FC236}">
                <a16:creationId xmlns:a16="http://schemas.microsoft.com/office/drawing/2014/main" id="{1579E5EA-5653-49C5-03DA-E8027651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865"/>
          <a:stretch>
            <a:fillRect/>
          </a:stretch>
        </p:blipFill>
        <p:spPr>
          <a:xfrm>
            <a:off x="8432666" y="1986447"/>
            <a:ext cx="3099067" cy="4096512"/>
          </a:xfrm>
          <a:prstGeom prst="rect">
            <a:avLst/>
          </a:prstGeom>
        </p:spPr>
      </p:pic>
      <p:pic>
        <p:nvPicPr>
          <p:cNvPr id="7" name="Picture 6" descr="A group of people standing in front of a brick building&#10;&#10;AI-generated content may be incorrect.">
            <a:extLst>
              <a:ext uri="{FF2B5EF4-FFF2-40B4-BE49-F238E27FC236}">
                <a16:creationId xmlns:a16="http://schemas.microsoft.com/office/drawing/2014/main" id="{6FFF28D0-666E-4651-EE45-B20A794B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2"/>
          <a:stretch>
            <a:fillRect/>
          </a:stretch>
        </p:blipFill>
        <p:spPr>
          <a:xfrm>
            <a:off x="4546138" y="1986447"/>
            <a:ext cx="3099723" cy="4096512"/>
          </a:xfrm>
          <a:prstGeom prst="rect">
            <a:avLst/>
          </a:prstGeom>
        </p:spPr>
      </p:pic>
      <p:pic>
        <p:nvPicPr>
          <p:cNvPr id="9" name="Content Placeholder 8" descr="A group of people sitting on a street with large billboards&#10;&#10;AI-generated content may be incorrect.">
            <a:extLst>
              <a:ext uri="{FF2B5EF4-FFF2-40B4-BE49-F238E27FC236}">
                <a16:creationId xmlns:a16="http://schemas.microsoft.com/office/drawing/2014/main" id="{D94A93AE-F037-2CFD-4CB0-2231A6833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6929" y="2018345"/>
            <a:ext cx="3072384" cy="4096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219198-7211-4EA5-106E-F4EDC9360480}"/>
              </a:ext>
            </a:extLst>
          </p:cNvPr>
          <p:cNvSpPr txBox="1"/>
          <p:nvPr/>
        </p:nvSpPr>
        <p:spPr>
          <a:xfrm>
            <a:off x="1181205" y="6235996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Times Square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F1FCDE-D2EF-B12B-290F-E6B76176232F}"/>
              </a:ext>
            </a:extLst>
          </p:cNvPr>
          <p:cNvSpPr txBox="1"/>
          <p:nvPr/>
        </p:nvSpPr>
        <p:spPr>
          <a:xfrm>
            <a:off x="4294717" y="6147314"/>
            <a:ext cx="360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Recorrido</a:t>
            </a:r>
            <a:r>
              <a:rPr lang="en-US" dirty="0"/>
              <a:t> histórico con </a:t>
            </a:r>
            <a:r>
              <a:rPr lang="en-US" dirty="0" err="1"/>
              <a:t>delegados</a:t>
            </a:r>
            <a:r>
              <a:rPr lang="en-US" dirty="0"/>
              <a:t> de </a:t>
            </a:r>
            <a:r>
              <a:rPr lang="en-US" dirty="0" err="1"/>
              <a:t>relaciones</a:t>
            </a:r>
            <a:r>
              <a:rPr lang="en-US" dirty="0"/>
              <a:t> </a:t>
            </a:r>
            <a:r>
              <a:rPr lang="en-US" dirty="0" err="1"/>
              <a:t>públicas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D8CC8D-DAE8-875D-63D4-7B91FD34BC78}"/>
              </a:ext>
            </a:extLst>
          </p:cNvPr>
          <p:cNvSpPr txBox="1"/>
          <p:nvPr/>
        </p:nvSpPr>
        <p:spPr>
          <a:xfrm>
            <a:off x="9594001" y="6219825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Primer día</a:t>
            </a:r>
          </a:p>
        </p:txBody>
      </p:sp>
    </p:spTree>
    <p:extLst>
      <p:ext uri="{BB962C8B-B14F-4D97-AF65-F5344CB8AC3E}">
        <p14:creationId xmlns:p14="http://schemas.microsoft.com/office/powerpoint/2010/main" val="1531361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2EC31-5B3F-877F-186E-4900852D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5C2257-5C2E-97BE-9E8C-EC003219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BDF653-90DA-83FC-88E7-4D210FC72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23E21D5-94FF-01FD-98B2-ECE3B4D668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Pública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FFB947E-4974-6C71-B30D-CD020D97B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2FC66E50-14A1-9A44-9A16-07CFD774A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837223"/>
              </p:ext>
            </p:extLst>
          </p:nvPr>
        </p:nvGraphicFramePr>
        <p:xfrm>
          <a:off x="3829748" y="227806"/>
          <a:ext cx="7675418" cy="640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72EC6-D760-5451-1F86-CEA60286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41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342599-213F-F1B1-A754-DF984C873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1EC672-C2EE-E8A6-83F2-3CDD7C77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8009D4-29BA-9C34-C1C2-23D85D8CE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2748775-7CEA-C562-E188-600114526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Pública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E263DC0-4A84-9727-72CB-061B45060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79BEA-6E74-3789-0652-7DD58D72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20B555F0-3F0C-0DA5-0898-77BE7A475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837279"/>
              </p:ext>
            </p:extLst>
          </p:nvPr>
        </p:nvGraphicFramePr>
        <p:xfrm>
          <a:off x="3887234" y="223693"/>
          <a:ext cx="7889129" cy="6497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882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600" kern="1200" spc="-17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Información</a:t>
            </a:r>
            <a:r>
              <a:rPr lang="en-US" sz="3600" kern="1200" spc="-17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Pública</a:t>
            </a:r>
            <a:r>
              <a:rPr lang="en-US" sz="3100" kern="1200" spc="6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100" kern="1200" spc="-20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100" kern="1200" spc="-20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spc="-28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Anuncios</a:t>
            </a:r>
            <a:r>
              <a:rPr lang="en-US" sz="3100" kern="1200" spc="-28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spc="-28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servicio</a:t>
            </a:r>
            <a:r>
              <a:rPr lang="en-US" sz="3100" kern="1200" spc="-28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spc="-28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público</a:t>
            </a:r>
            <a:endParaRPr lang="en-US" sz="3100" kern="1200" spc="-285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4654296" y="1852863"/>
            <a:ext cx="7214254" cy="3560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625600" indent="-228600" defTabSz="914400">
              <a:lnSpc>
                <a:spcPct val="90000"/>
              </a:lnSpc>
              <a:spcBef>
                <a:spcPts val="1775"/>
              </a:spcBef>
              <a:buFont typeface="Arial" panose="020B0604020202020204" pitchFamily="34" charset="0"/>
              <a:buChar char="•"/>
            </a:pPr>
            <a:r>
              <a:rPr lang="en-US" b="1" dirty="0" err="1"/>
              <a:t>Arriesgando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trabajo</a:t>
            </a:r>
            <a:r>
              <a:rPr lang="en-US" b="1" dirty="0"/>
              <a:t> </a:t>
            </a:r>
            <a:r>
              <a:rPr lang="en-US" b="1" u="sng" spc="-10" dirty="0">
                <a:uFill>
                  <a:solidFill>
                    <a:srgbClr val="000000"/>
                  </a:solidFill>
                </a:uFill>
                <a:hlinkClick r:id="rId2"/>
              </a:rPr>
              <a:t>https://www.youtube.com/watch?v=IoMnjKDiDII</a:t>
            </a:r>
            <a:endParaRPr lang="en-US" dirty="0"/>
          </a:p>
          <a:p>
            <a:pPr indent="-228600" defTabSz="914400">
              <a:lnSpc>
                <a:spcPct val="90000"/>
              </a:lnSpc>
              <a:spcBef>
                <a:spcPts val="223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1625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¿Es </a:t>
            </a:r>
            <a:r>
              <a:rPr lang="en-US" b="1" dirty="0" err="1"/>
              <a:t>usted</a:t>
            </a:r>
            <a:r>
              <a:rPr lang="en-US" b="1" dirty="0"/>
              <a:t> un </a:t>
            </a:r>
            <a:r>
              <a:rPr lang="en-US" b="1" dirty="0" err="1"/>
              <a:t>peligro</a:t>
            </a:r>
            <a:r>
              <a:rPr lang="en-US" b="1" dirty="0"/>
              <a:t> para </a:t>
            </a:r>
            <a:r>
              <a:rPr lang="en-US" b="1" dirty="0" err="1"/>
              <a:t>su</a:t>
            </a:r>
            <a:r>
              <a:rPr lang="en-US" b="1" dirty="0"/>
              <a:t> familia? </a:t>
            </a:r>
            <a:r>
              <a:rPr lang="en-US" b="1" u="sng" spc="-10" dirty="0">
                <a:uFill>
                  <a:solidFill>
                    <a:srgbClr val="000000"/>
                  </a:solidFill>
                </a:uFill>
                <a:hlinkClick r:id="rId3"/>
              </a:rPr>
              <a:t>https://www.youtube.com/watch?v=TxZJZKJ05c8</a:t>
            </a:r>
            <a:endParaRPr lang="en-US" dirty="0"/>
          </a:p>
          <a:p>
            <a:pPr indent="-228600" defTabSz="914400">
              <a:lnSpc>
                <a:spcPct val="90000"/>
              </a:lnSpc>
              <a:spcBef>
                <a:spcPts val="223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1625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spc="-25" dirty="0"/>
              <a:t>Cham-</a:t>
            </a:r>
            <a:r>
              <a:rPr lang="en-US" b="1" spc="-20" dirty="0"/>
              <a:t>Pain</a:t>
            </a:r>
            <a:endParaRPr lang="en-US" dirty="0"/>
          </a:p>
          <a:p>
            <a:pPr marL="1617980" indent="-228600" defTabSz="914400">
              <a:lnSpc>
                <a:spcPct val="90000"/>
              </a:lnSpc>
              <a:spcBef>
                <a:spcPts val="1110"/>
              </a:spcBef>
              <a:buFont typeface="Arial" panose="020B0604020202020204" pitchFamily="34" charset="0"/>
              <a:buChar char="•"/>
            </a:pPr>
            <a:r>
              <a:rPr lang="en-US" b="1" u="sng" spc="-10" dirty="0">
                <a:uFill>
                  <a:solidFill>
                    <a:srgbClr val="000000"/>
                  </a:solidFill>
                </a:uFill>
                <a:hlinkClick r:id="rId4"/>
              </a:rPr>
              <a:t>https://www.youtube.com/watch?v=3vTgegmjzqA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BBE43-8989-4A0A-2435-AD1E3CEE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ght spots">
            <a:extLst>
              <a:ext uri="{FF2B5EF4-FFF2-40B4-BE49-F238E27FC236}">
                <a16:creationId xmlns:a16="http://schemas.microsoft.com/office/drawing/2014/main" id="{6470F8B4-120B-15E6-FE0C-179110D54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300BE-3ADF-4CB9-45BD-9C8E0629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526242"/>
            <a:ext cx="8911687" cy="64887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Uno de </a:t>
            </a:r>
            <a:r>
              <a:rPr lang="en-US" b="1" dirty="0" err="1">
                <a:latin typeface="+mn-lt"/>
              </a:rPr>
              <a:t>los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anuncios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servicio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público</a:t>
            </a:r>
            <a:endParaRPr lang="en-US" b="1" dirty="0">
              <a:latin typeface="+mn-lt"/>
            </a:endParaRPr>
          </a:p>
        </p:txBody>
      </p:sp>
      <p:pic>
        <p:nvPicPr>
          <p:cNvPr id="7" name="danger_to_your_family (540p).mp4">
            <a:hlinkClick r:id="" action="ppaction://media"/>
            <a:extLst>
              <a:ext uri="{FF2B5EF4-FFF2-40B4-BE49-F238E27FC236}">
                <a16:creationId xmlns:a16="http://schemas.microsoft.com/office/drawing/2014/main" id="{774A849B-32C6-41B7-02DA-024F136891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1806" y="1297672"/>
            <a:ext cx="6148387" cy="461168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38612-E41B-A9BD-6B19-BADD2CD4A179}"/>
              </a:ext>
            </a:extLst>
          </p:cNvPr>
          <p:cNvSpPr txBox="1"/>
          <p:nvPr/>
        </p:nvSpPr>
        <p:spPr>
          <a:xfrm>
            <a:off x="3555165" y="6144527"/>
            <a:ext cx="56150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¿Es </a:t>
            </a:r>
            <a:r>
              <a:rPr lang="en-US" sz="2800" dirty="0" err="1"/>
              <a:t>usted</a:t>
            </a:r>
            <a:r>
              <a:rPr lang="en-US" sz="2800" dirty="0"/>
              <a:t> un </a:t>
            </a:r>
            <a:r>
              <a:rPr lang="en-US" sz="2800" dirty="0" err="1"/>
              <a:t>peligro</a:t>
            </a:r>
            <a:r>
              <a:rPr lang="en-US" sz="2800" dirty="0"/>
              <a:t> para </a:t>
            </a:r>
            <a:r>
              <a:rPr lang="en-US" sz="2800" dirty="0" err="1"/>
              <a:t>su</a:t>
            </a:r>
            <a:r>
              <a:rPr lang="en-US" sz="2800" dirty="0"/>
              <a:t> familia?</a:t>
            </a:r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292BB-1C4B-A694-BD70-A3E47934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73A18-9C2B-58AD-B341-F0EA219E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79F5E8-3736-2E86-F92F-1E8E0B73E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1348BC-25E5-87FB-20DF-D44A6C69F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27B504E0-CF29-5FC3-19C0-53418E9F97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Informes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 Carta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Constitutiva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F778CE7-60A9-A80F-14E1-CBF0B3D4E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51427D26-8491-E7B9-7B56-CDE2BDDD2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960380"/>
              </p:ext>
            </p:extLst>
          </p:nvPr>
        </p:nvGraphicFramePr>
        <p:xfrm>
          <a:off x="4167272" y="319088"/>
          <a:ext cx="7186527" cy="58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9F6C-341E-DE64-3349-26394E26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09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cover&#10;&#10;AI-generated content may be incorrect.">
            <a:extLst>
              <a:ext uri="{FF2B5EF4-FFF2-40B4-BE49-F238E27FC236}">
                <a16:creationId xmlns:a16="http://schemas.microsoft.com/office/drawing/2014/main" id="{330ED321-11A0-C6DA-DE8A-D60350B1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191" y="1328378"/>
            <a:ext cx="3813288" cy="49572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3532" y="1737845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572348"/>
            <a:ext cx="10515600" cy="911117"/>
          </a:xfrm>
          <a:prstGeom prst="rect">
            <a:avLst/>
          </a:prstGeom>
        </p:spPr>
        <p:txBody>
          <a:bodyPr vert="horz" wrap="square" lIns="0" tIns="24698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95"/>
              </a:spcBef>
            </a:pPr>
            <a:r>
              <a:rPr lang="en-US" sz="4300" u="sng" cap="small" spc="-170" dirty="0">
                <a:uFill>
                  <a:solidFill>
                    <a:srgbClr val="006FC0"/>
                  </a:solidFill>
                </a:uFill>
              </a:rPr>
              <a:t>Informe y Carta</a:t>
            </a:r>
            <a:endParaRPr sz="4300" dirty="0"/>
          </a:p>
        </p:txBody>
      </p:sp>
      <p:sp>
        <p:nvSpPr>
          <p:cNvPr id="6" name="object 6"/>
          <p:cNvSpPr txBox="1"/>
          <p:nvPr/>
        </p:nvSpPr>
        <p:spPr>
          <a:xfrm>
            <a:off x="8662331" y="578938"/>
            <a:ext cx="345814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i="1" spc="-35" dirty="0">
                <a:solidFill>
                  <a:srgbClr val="404040"/>
                </a:solidFill>
                <a:cs typeface="Arial"/>
              </a:rPr>
              <a:t>Manual de </a:t>
            </a:r>
            <a:r>
              <a:rPr lang="en-US" sz="3600" i="1" spc="-35" dirty="0" err="1">
                <a:solidFill>
                  <a:srgbClr val="404040"/>
                </a:solidFill>
                <a:cs typeface="Arial"/>
              </a:rPr>
              <a:t>servicio</a:t>
            </a:r>
            <a:endParaRPr sz="3600" dirty="0">
              <a:cs typeface="Arial"/>
            </a:endParaRPr>
          </a:p>
        </p:txBody>
      </p:sp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5146B98A-109E-1E41-8680-1A7E5AA2D0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738263"/>
              </p:ext>
            </p:extLst>
          </p:nvPr>
        </p:nvGraphicFramePr>
        <p:xfrm>
          <a:off x="71521" y="1682259"/>
          <a:ext cx="8727705" cy="505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A7F688-F589-3C18-2247-53BB199E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385482-BEA1-58ED-2E13-CCF81CB59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805303-4374-25DD-1086-8FB3919C8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1E9A9C3-1682-797B-8351-D8C0536DF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F038F90-BADF-BF67-406F-528B36687B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9803" y="1153572"/>
            <a:ext cx="3587431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Tratamiento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Accesibilidad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20723BD-9418-7308-4B4A-7EF96A4F3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F7236697-4417-E7DF-FCC9-6CE25351E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206333"/>
              </p:ext>
            </p:extLst>
          </p:nvPr>
        </p:nvGraphicFramePr>
        <p:xfrm>
          <a:off x="3968482" y="319088"/>
          <a:ext cx="7665353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3B52F-DD10-D841-30C1-A93BE54E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44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E6C6C8-3D9C-90A0-F889-476331938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9B7BF65-090A-29AC-CEF8-210037B69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AA1B16A-5CA6-B83A-6E3A-493726C9C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D546353-7F57-A3EA-5918-B47390151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Custodios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32A0436-8594-C0BC-888A-B8AA1DC6C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7D0F9521-773B-6A16-BD04-D053ECFDB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129367"/>
              </p:ext>
            </p:extLst>
          </p:nvPr>
        </p:nvGraphicFramePr>
        <p:xfrm>
          <a:off x="4447308" y="62132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E7C0B-BE1E-C709-9CD9-58B9022D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13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123" y="98323"/>
            <a:ext cx="11641455" cy="6113780"/>
            <a:chOff x="403123" y="98323"/>
            <a:chExt cx="11641455" cy="6113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123" y="98323"/>
              <a:ext cx="8150936" cy="61132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2225" y="161622"/>
              <a:ext cx="3382289" cy="271123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62225" y="3179639"/>
            <a:ext cx="3082111" cy="2366353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 indent="-5080" algn="ctr">
              <a:lnSpc>
                <a:spcPct val="85000"/>
              </a:lnSpc>
              <a:spcBef>
                <a:spcPts val="870"/>
              </a:spcBef>
            </a:pPr>
            <a:r>
              <a:rPr lang="en-US" sz="4300" spc="-10" dirty="0" err="1">
                <a:solidFill>
                  <a:srgbClr val="404040"/>
                </a:solidFill>
                <a:latin typeface="Calibri Light"/>
                <a:cs typeface="Calibri Light"/>
              </a:rPr>
              <a:t>Comité</a:t>
            </a:r>
            <a:r>
              <a:rPr lang="en-US" sz="4300" spc="-10" dirty="0">
                <a:solidFill>
                  <a:srgbClr val="404040"/>
                </a:solidFill>
                <a:latin typeface="Calibri Light"/>
                <a:cs typeface="Calibri Light"/>
              </a:rPr>
              <a:t> de la </a:t>
            </a:r>
            <a:r>
              <a:rPr lang="en-US" sz="4300" spc="-10" dirty="0" err="1">
                <a:solidFill>
                  <a:srgbClr val="404040"/>
                </a:solidFill>
                <a:latin typeface="Calibri Light"/>
                <a:cs typeface="Calibri Light"/>
              </a:rPr>
              <a:t>conferencia</a:t>
            </a:r>
            <a:r>
              <a:rPr lang="en-US" sz="4300" spc="-1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lang="en-US" sz="4300" spc="-10" dirty="0" err="1">
                <a:solidFill>
                  <a:srgbClr val="404040"/>
                </a:solidFill>
                <a:latin typeface="Calibri Light"/>
                <a:cs typeface="Calibri Light"/>
              </a:rPr>
              <a:t>sobre</a:t>
            </a:r>
            <a:r>
              <a:rPr lang="en-US" sz="4300" spc="-1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lang="en-US" sz="4300" spc="-10" dirty="0" err="1">
                <a:solidFill>
                  <a:srgbClr val="404040"/>
                </a:solidFill>
                <a:latin typeface="Calibri Light"/>
                <a:cs typeface="Calibri Light"/>
              </a:rPr>
              <a:t>los</a:t>
            </a:r>
            <a:r>
              <a:rPr lang="en-US" sz="4300" spc="-1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lang="en-US" sz="4300" spc="-10" dirty="0" err="1">
                <a:solidFill>
                  <a:srgbClr val="404040"/>
                </a:solidFill>
                <a:latin typeface="Calibri Light"/>
                <a:cs typeface="Calibri Light"/>
              </a:rPr>
              <a:t>Custodios</a:t>
            </a:r>
            <a:endParaRPr sz="4300" dirty="0">
              <a:latin typeface="Calibri Light"/>
              <a:cs typeface="Calibri Ligh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E0044-80E7-9424-C058-7B556E91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AC4A4-2AD9-9509-EABE-7F69AFBFC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2E22E4-B7FC-CC84-A30A-75C1CE46F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D75BC9-E9A0-F569-04DC-8959E247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D789AA27-0D68-CF7C-EDF8-7F50CF2255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Custodios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9F100BF-664A-AFFF-81C1-A016E473B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9FDF3E5B-77C3-2164-17FC-FF982431F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482586"/>
              </p:ext>
            </p:extLst>
          </p:nvPr>
        </p:nvGraphicFramePr>
        <p:xfrm>
          <a:off x="3955615" y="319088"/>
          <a:ext cx="7186527" cy="573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ADA18-AD5D-58F7-2993-93A2510F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5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US" sz="2800"/>
              <a:t>Arriving…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high angle view of a city&#10;&#10;AI-generated content may be incorrect.">
            <a:extLst>
              <a:ext uri="{FF2B5EF4-FFF2-40B4-BE49-F238E27FC236}">
                <a16:creationId xmlns:a16="http://schemas.microsoft.com/office/drawing/2014/main" id="{24A96D41-2411-4495-FA3C-8F39ECBA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10" r="2" b="2"/>
          <a:stretch>
            <a:fillRect/>
          </a:stretch>
        </p:blipFill>
        <p:spPr>
          <a:xfrm>
            <a:off x="246888" y="2606462"/>
            <a:ext cx="2834640" cy="3639312"/>
          </a:xfrm>
          <a:prstGeom prst="rect">
            <a:avLst/>
          </a:prstGeom>
        </p:spPr>
      </p:pic>
      <p:pic>
        <p:nvPicPr>
          <p:cNvPr id="7" name="Picture 6" descr="A street with cars and buildings&#10;&#10;AI-generated content may be incorrect.">
            <a:extLst>
              <a:ext uri="{FF2B5EF4-FFF2-40B4-BE49-F238E27FC236}">
                <a16:creationId xmlns:a16="http://schemas.microsoft.com/office/drawing/2014/main" id="{BCA9472B-BE73-494A-9A61-CF6F6D4E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12" b="2"/>
          <a:stretch>
            <a:fillRect/>
          </a:stretch>
        </p:blipFill>
        <p:spPr>
          <a:xfrm rot="5400000">
            <a:off x="5751576" y="3008798"/>
            <a:ext cx="3639312" cy="2834640"/>
          </a:xfrm>
          <a:prstGeom prst="rect">
            <a:avLst/>
          </a:prstGeom>
        </p:spPr>
      </p:pic>
      <p:pic>
        <p:nvPicPr>
          <p:cNvPr id="4" name="Picture 3" descr="A basket of food on a table&#10;&#10;AI-generated content may be incorrect.">
            <a:extLst>
              <a:ext uri="{FF2B5EF4-FFF2-40B4-BE49-F238E27FC236}">
                <a16:creationId xmlns:a16="http://schemas.microsoft.com/office/drawing/2014/main" id="{5EEEEF69-0D45-FE20-DC9F-4E6042DA18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785" r="18798"/>
          <a:stretch>
            <a:fillRect/>
          </a:stretch>
        </p:blipFill>
        <p:spPr>
          <a:xfrm>
            <a:off x="9110472" y="2606462"/>
            <a:ext cx="2834640" cy="3639312"/>
          </a:xfrm>
          <a:prstGeom prst="rect">
            <a:avLst/>
          </a:prstGeom>
        </p:spPr>
      </p:pic>
      <p:pic>
        <p:nvPicPr>
          <p:cNvPr id="9" name="Picture 8" descr="A blue sign with black text on it&#10;&#10;AI-generated content may be incorrect.">
            <a:extLst>
              <a:ext uri="{FF2B5EF4-FFF2-40B4-BE49-F238E27FC236}">
                <a16:creationId xmlns:a16="http://schemas.microsoft.com/office/drawing/2014/main" id="{0DD27FA4-E917-1A4B-90B7-6F7401ABD9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712" b="2"/>
          <a:stretch>
            <a:fillRect/>
          </a:stretch>
        </p:blipFill>
        <p:spPr>
          <a:xfrm rot="5400000">
            <a:off x="2798064" y="3008798"/>
            <a:ext cx="3639312" cy="2834640"/>
          </a:xfrm>
          <a:prstGeom prst="rect">
            <a:avLst/>
          </a:prstGeom>
        </p:spPr>
      </p:pic>
      <p:graphicFrame>
        <p:nvGraphicFramePr>
          <p:cNvPr id="5" name="Content Placeholder 2" descr="Icon List SmartArt graphic">
            <a:extLst>
              <a:ext uri="{FF2B5EF4-FFF2-40B4-BE49-F238E27FC236}">
                <a16:creationId xmlns:a16="http://schemas.microsoft.com/office/drawing/2014/main" id="{7201ED44-E43F-0F4D-9EE4-135AC6924F3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007671"/>
              </p:ext>
            </p:extLst>
          </p:nvPr>
        </p:nvGraphicFramePr>
        <p:xfrm>
          <a:off x="4581144" y="510047"/>
          <a:ext cx="6858000" cy="164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54110C-4AB7-6C12-6794-7DB2949A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508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F1A27-F4CC-BF9C-E0F2-991A049C7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05CF23D-84C8-6BA9-588B-3B92442960D3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marR="5080" indent="-50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spc="-1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Comité</a:t>
            </a:r>
            <a:r>
              <a:rPr lang="en-US" sz="3400" kern="1200" spc="-1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400" kern="1200" spc="-1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Convenciones</a:t>
            </a:r>
            <a:r>
              <a:rPr lang="en-US" sz="3400" kern="1200" spc="-1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Internacionales y </a:t>
            </a:r>
            <a:r>
              <a:rPr lang="en-US" sz="3400" kern="1200" spc="-1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Foros</a:t>
            </a:r>
            <a:r>
              <a:rPr lang="en-US" sz="3400" kern="1200" spc="-1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spc="-1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Regionales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F4FD0483-908F-3A86-BF43-04D5041A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78" t="146" r="20798" b="13939"/>
          <a:stretch>
            <a:fillRect/>
          </a:stretch>
        </p:blipFill>
        <p:spPr>
          <a:xfrm rot="5400000">
            <a:off x="5770274" y="-183874"/>
            <a:ext cx="4690055" cy="72257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81C6-9B3C-8F65-EB9A-2C231AE9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03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14F26-BA4B-C183-5766-2675C1F4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464EC36-DDEE-1DD2-7BF0-14379C3A0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EDCAF3-A91D-3F4A-3674-8D03E90CC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E978830-06BB-A390-EB0F-B6015C525D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9400" y="1153572"/>
            <a:ext cx="3607834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Convenciones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Internacionales y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Foros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Regionales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FB87A7-A5EA-F207-047A-FB1C7CF65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3995A-E5A1-04AE-575D-845DF704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17C2D41F-1236-7DEB-E41E-2B3BF9335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8860686"/>
              </p:ext>
            </p:extLst>
          </p:nvPr>
        </p:nvGraphicFramePr>
        <p:xfrm>
          <a:off x="3907027" y="136526"/>
          <a:ext cx="7286750" cy="621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9193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2F844-796D-D8AD-E0BA-06BEC9F6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¡Vancouver!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miling for a photo&#10;&#10;AI-generated content may be incorrect.">
            <a:extLst>
              <a:ext uri="{FF2B5EF4-FFF2-40B4-BE49-F238E27FC236}">
                <a16:creationId xmlns:a16="http://schemas.microsoft.com/office/drawing/2014/main" id="{FBEBD262-1881-8A02-51F5-9CC0A3B0D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54" b="7345"/>
          <a:stretch>
            <a:fillRect/>
          </a:stretch>
        </p:blipFill>
        <p:spPr>
          <a:xfrm rot="10800000"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41F64-B004-3D0F-CE9B-B0F204A1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41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9BE8B-9597-A5E2-E314-C14E6571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EF0D57A-316D-4BA3-202E-9EEFDF04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96" r="-2" b="14617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3" name="Picture 12" descr="A group of people sitting in a stadium&#10;&#10;AI-generated content may be incorrect.">
            <a:extLst>
              <a:ext uri="{FF2B5EF4-FFF2-40B4-BE49-F238E27FC236}">
                <a16:creationId xmlns:a16="http://schemas.microsoft.com/office/drawing/2014/main" id="{A63F540C-5F42-8BC8-BF3E-90AC64AC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19" r="-2" b="11794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4" name="Freeform: Shape 38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E2684-EDB4-3E92-75D1-8FE1BE56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Más Vancouver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8B28-6C02-22D8-487A-A150073D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2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510B3C-61F2-BF26-2050-BF66E799F3F7}"/>
              </a:ext>
            </a:extLst>
          </p:cNvPr>
          <p:cNvSpPr txBox="1"/>
          <p:nvPr/>
        </p:nvSpPr>
        <p:spPr>
          <a:xfrm>
            <a:off x="1064228" y="3819670"/>
            <a:ext cx="1076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¿</a:t>
            </a:r>
            <a:r>
              <a:rPr lang="en-US" dirty="0" err="1"/>
              <a:t>Dónde</a:t>
            </a:r>
            <a:r>
              <a:rPr lang="en-US" dirty="0"/>
              <a:t> </a:t>
            </a:r>
            <a:r>
              <a:rPr lang="en-US" dirty="0" err="1"/>
              <a:t>puedo</a:t>
            </a:r>
            <a:r>
              <a:rPr lang="en-US" dirty="0"/>
              <a:t> </a:t>
            </a:r>
            <a:r>
              <a:rPr lang="en-US" dirty="0" err="1"/>
              <a:t>comprar</a:t>
            </a:r>
            <a:r>
              <a:rPr lang="en-US" dirty="0"/>
              <a:t> la </a:t>
            </a:r>
            <a:r>
              <a:rPr lang="en-US" dirty="0" err="1"/>
              <a:t>Fotografía</a:t>
            </a:r>
            <a:r>
              <a:rPr lang="en-US" dirty="0"/>
              <a:t> del Estadio (con </a:t>
            </a:r>
            <a:r>
              <a:rPr lang="en-US" dirty="0" err="1"/>
              <a:t>protección</a:t>
            </a:r>
            <a:r>
              <a:rPr lang="en-US" dirty="0"/>
              <a:t> de </a:t>
            </a:r>
            <a:r>
              <a:rPr lang="en-US" dirty="0" err="1"/>
              <a:t>anonimato</a:t>
            </a:r>
            <a:r>
              <a:rPr lang="en-US" dirty="0"/>
              <a:t>), las </a:t>
            </a:r>
            <a:r>
              <a:rPr lang="en-US" dirty="0" err="1"/>
              <a:t>grabaciones</a:t>
            </a:r>
            <a:r>
              <a:rPr lang="en-US" dirty="0"/>
              <a:t> de audio y la </a:t>
            </a:r>
            <a:r>
              <a:rPr lang="en-US" dirty="0" err="1"/>
              <a:t>taza</a:t>
            </a:r>
            <a:r>
              <a:rPr lang="en-US" dirty="0"/>
              <a:t> </a:t>
            </a:r>
            <a:r>
              <a:rPr lang="en-US" dirty="0" err="1"/>
              <a:t>oficial</a:t>
            </a:r>
            <a:r>
              <a:rPr lang="en-US" dirty="0"/>
              <a:t> de la </a:t>
            </a:r>
            <a:r>
              <a:rPr lang="en-US" dirty="0" err="1"/>
              <a:t>Convención</a:t>
            </a:r>
            <a:r>
              <a:rPr lang="en-US" dirty="0"/>
              <a:t>?</a:t>
            </a:r>
          </a:p>
        </p:txBody>
      </p:sp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id="{DB53EC23-A402-20AC-E9DC-8A23113D4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650064"/>
              </p:ext>
            </p:extLst>
          </p:nvPr>
        </p:nvGraphicFramePr>
        <p:xfrm>
          <a:off x="359764" y="4035388"/>
          <a:ext cx="11607385" cy="247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050C-BE74-B827-6FD3-BCFB0C6A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64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997C794-5C52-FA04-9D47-0E04562E9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51836"/>
              </p:ext>
            </p:extLst>
          </p:nvPr>
        </p:nvGraphicFramePr>
        <p:xfrm>
          <a:off x="2079832" y="618054"/>
          <a:ext cx="8032335" cy="309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23908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43F28-F616-6696-B858-E8775375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D5E3D4-7E05-A9E9-B2F4-C9A4F93D0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31AF1E-3CCD-DDB6-47E5-DE1FE4F01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94CA3787-2C86-66B8-6319-EF59E5BE0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232" y="1153572"/>
            <a:ext cx="3555002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Doce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acciones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las plenaries</a:t>
            </a:r>
            <a:br>
              <a:rPr lang="en-US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(Se </a:t>
            </a:r>
            <a:r>
              <a:rPr lang="en-US" sz="2800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debatieron</a:t>
            </a:r>
            <a:r>
              <a:rPr lang="en-US" sz="2800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800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votaron</a:t>
            </a:r>
            <a:r>
              <a:rPr lang="en-US" sz="2800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dos y se </a:t>
            </a:r>
            <a:r>
              <a:rPr lang="en-US" sz="2800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rechazaron</a:t>
            </a:r>
            <a:r>
              <a:rPr lang="en-US" sz="2800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cap="small" spc="-85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diez</a:t>
            </a:r>
            <a:r>
              <a:rPr lang="en-US" sz="2800" kern="1200" cap="small" spc="-8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).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434221C-084D-27F1-A1DD-D157B67B1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E3BF95B1-BC08-EA07-2EF7-DBC2E199E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776644"/>
              </p:ext>
            </p:extLst>
          </p:nvPr>
        </p:nvGraphicFramePr>
        <p:xfrm>
          <a:off x="4352544" y="319088"/>
          <a:ext cx="7507224" cy="640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0E592-80D2-EA99-B787-349AD28F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3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202E1-C359-83DE-B0B0-FD8CABA8D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B70D4FE5-D69E-2836-0CE5-7A4E76D01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34" t="9091" r="2357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468D6-3AC0-80FC-1662-EA4B348EA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</a:rPr>
              <a:t>Gracias </a:t>
            </a:r>
            <a:r>
              <a:rPr lang="en-US" sz="6600" dirty="0" err="1">
                <a:solidFill>
                  <a:schemeClr val="bg1"/>
                </a:solidFill>
              </a:rPr>
              <a:t>por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permitirme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servirles</a:t>
            </a:r>
            <a:r>
              <a:rPr lang="en-US" sz="6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A31B6-A230-2CDB-1DAA-2EFEA52D5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delegate@nevadaarea42.org</a:t>
            </a:r>
          </a:p>
        </p:txBody>
      </p:sp>
    </p:spTree>
    <p:extLst>
      <p:ext uri="{BB962C8B-B14F-4D97-AF65-F5344CB8AC3E}">
        <p14:creationId xmlns:p14="http://schemas.microsoft.com/office/powerpoint/2010/main" val="47173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C254D-08AB-6F55-9AD9-A53C1257D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1305-2658-485A-6E26-46BF22B4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5"/>
            <a:ext cx="3650279" cy="24638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Composición</a:t>
            </a:r>
            <a:r>
              <a:rPr lang="en-US" dirty="0"/>
              <a:t> del 75el </a:t>
            </a:r>
            <a:r>
              <a:rPr lang="en-US" dirty="0" err="1"/>
              <a:t>Conferencia</a:t>
            </a:r>
            <a:r>
              <a:rPr lang="en-US" dirty="0"/>
              <a:t> de </a:t>
            </a:r>
            <a:r>
              <a:rPr lang="en-US" dirty="0" err="1"/>
              <a:t>Servicios</a:t>
            </a:r>
            <a:r>
              <a:rPr lang="en-US" dirty="0"/>
              <a:t> Generales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8775-4DDC-18B3-B538-A5663B26E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3429000"/>
            <a:ext cx="3179274" cy="2463853"/>
          </a:xfrm>
        </p:spPr>
        <p:txBody>
          <a:bodyPr>
            <a:normAutofit/>
          </a:bodyPr>
          <a:lstStyle/>
          <a:p>
            <a:r>
              <a:rPr lang="en-US" sz="2400" dirty="0" err="1"/>
              <a:t>Delegados</a:t>
            </a:r>
            <a:r>
              <a:rPr lang="en-US" sz="2400" dirty="0"/>
              <a:t> de </a:t>
            </a:r>
            <a:r>
              <a:rPr lang="en-US" sz="2400" dirty="0" err="1"/>
              <a:t>área</a:t>
            </a:r>
            <a:r>
              <a:rPr lang="en-US" sz="2400" dirty="0"/>
              <a:t>: 93</a:t>
            </a:r>
          </a:p>
          <a:p>
            <a:r>
              <a:rPr lang="en-US" sz="2400" dirty="0" err="1"/>
              <a:t>Custodios</a:t>
            </a:r>
            <a:r>
              <a:rPr lang="en-US" sz="2400" dirty="0"/>
              <a:t>: 22</a:t>
            </a:r>
          </a:p>
          <a:p>
            <a:r>
              <a:rPr lang="en-US" sz="2400" dirty="0" err="1"/>
              <a:t>Directores</a:t>
            </a:r>
            <a:r>
              <a:rPr lang="en-US" sz="2400" dirty="0"/>
              <a:t>: 5</a:t>
            </a:r>
          </a:p>
          <a:p>
            <a:r>
              <a:rPr lang="en-US" sz="2400" dirty="0"/>
              <a:t>Personal: 17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0E762C4-93BD-1197-A14E-6353B5F983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422992"/>
              </p:ext>
            </p:extLst>
          </p:nvPr>
        </p:nvGraphicFramePr>
        <p:xfrm>
          <a:off x="4619543" y="640080"/>
          <a:ext cx="6953577" cy="525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E762C4-93BD-1197-A14E-6353B5F983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977206"/>
              </p:ext>
            </p:extLst>
          </p:nvPr>
        </p:nvGraphicFramePr>
        <p:xfrm>
          <a:off x="4003710" y="340659"/>
          <a:ext cx="7569410" cy="5720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8B72D-B4B4-5AEA-CE2D-33E2B4AE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D7C9180-08D7-63A4-324D-F690A20034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942847"/>
              </p:ext>
            </p:extLst>
          </p:nvPr>
        </p:nvGraphicFramePr>
        <p:xfrm>
          <a:off x="3828499" y="99832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4418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3E11-9BEE-B69F-A80E-0A91DF12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Estadísticas</a:t>
            </a:r>
            <a:r>
              <a:rPr lang="en-US" dirty="0"/>
              <a:t> de </a:t>
            </a:r>
            <a:r>
              <a:rPr lang="en-US" dirty="0" err="1"/>
              <a:t>delegados</a:t>
            </a:r>
            <a:r>
              <a:rPr lang="en-US" dirty="0"/>
              <a:t> de </a:t>
            </a:r>
            <a:r>
              <a:rPr lang="en-US" dirty="0" err="1"/>
              <a:t>área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ADDB3A-1883-17B9-660B-DB9DAD3F40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108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34849-C2A5-0AE9-46F6-E61F4AE9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4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ight spots">
            <a:extLst>
              <a:ext uri="{FF2B5EF4-FFF2-40B4-BE49-F238E27FC236}">
                <a16:creationId xmlns:a16="http://schemas.microsoft.com/office/drawing/2014/main" id="{91359E98-53EA-154C-9838-95AAA23C9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Lista de </a:t>
            </a:r>
            <a:r>
              <a:rPr lang="en-US" dirty="0" err="1"/>
              <a:t>asistencia</a:t>
            </a:r>
            <a:endParaRPr lang="en-US" dirty="0"/>
          </a:p>
        </p:txBody>
      </p:sp>
      <p:graphicFrame>
        <p:nvGraphicFramePr>
          <p:cNvPr id="62" name="Content Placeholder 2" descr="Icon SmartArt Graphic">
            <a:extLst>
              <a:ext uri="{FF2B5EF4-FFF2-40B4-BE49-F238E27FC236}">
                <a16:creationId xmlns:a16="http://schemas.microsoft.com/office/drawing/2014/main" id="{4F2B137F-C2B7-49C4-9A78-29FD71A009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9868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BED7E-69F6-D1BB-788F-FF54D954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5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1C53FD1-3DBA-4C27-90DF-64ABCD60CC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B3524F-087C-4838-9553-7CBB129B4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2431B6-C1D5-4398-BE4E-36F2E44F8E9D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12682</TotalTime>
  <Words>8209</Words>
  <Application>Microsoft Macintosh PowerPoint</Application>
  <PresentationFormat>Widescreen</PresentationFormat>
  <Paragraphs>513</Paragraphs>
  <Slides>66</Slides>
  <Notes>9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Arial Black</vt:lpstr>
      <vt:lpstr>Arial Narrow</vt:lpstr>
      <vt:lpstr>Avenir Next LT Pro</vt:lpstr>
      <vt:lpstr>Calibri</vt:lpstr>
      <vt:lpstr>Calibri Light</vt:lpstr>
      <vt:lpstr>Times New Roman</vt:lpstr>
      <vt:lpstr>Wingdings</vt:lpstr>
      <vt:lpstr>Office 2013 - 2022 Theme</vt:lpstr>
      <vt:lpstr>Lyle Childers, Área 42 Panel 75</vt:lpstr>
      <vt:lpstr>Viaje en metro a OSG el viernes</vt:lpstr>
      <vt:lpstr>PowerPoint Presentation</vt:lpstr>
      <vt:lpstr>Pacífico Historia de la region Recorrido</vt:lpstr>
      <vt:lpstr>¡Que comience la 75.ª Conferencia!</vt:lpstr>
      <vt:lpstr>Arriving…</vt:lpstr>
      <vt:lpstr>Composición del 75el Conferencia de Servicios Generales</vt:lpstr>
      <vt:lpstr>Estadísticas de delegados de área</vt:lpstr>
      <vt:lpstr>Lista de asistencia</vt:lpstr>
      <vt:lpstr>Cambios en la conferencia</vt:lpstr>
      <vt:lpstr>Las reglas y el caos: Cómo funciona la conferencia</vt:lpstr>
      <vt:lpstr>Exposiciones en la 75.ª GSC</vt:lpstr>
      <vt:lpstr>La 75.ª Conferencia de Servicios Generales hace su inventario</vt:lpstr>
      <vt:lpstr>Inventario de la Conferencia</vt:lpstr>
      <vt:lpstr>PowerPoint Presentation</vt:lpstr>
      <vt:lpstr>Informe financiero</vt:lpstr>
      <vt:lpstr>Los auditores nos calificaron como “con un buen nivel de salud financiera”.  Descubrieron que los costos de administración y viajes para 2024 disminuyeron en $1.2 millones en comparación con el año anterior. </vt:lpstr>
      <vt:lpstr>Estados financieros de AAWS/OSG de 2024</vt:lpstr>
      <vt:lpstr>Gastos de la OSG por categoría</vt:lpstr>
      <vt:lpstr>Presupuesto de la OSG para 2025</vt:lpstr>
      <vt:lpstr>Datos financieros de Grapevine de 2024</vt:lpstr>
      <vt:lpstr>Presupuesto Grapevine 2025</vt:lpstr>
      <vt:lpstr>Séptima Tradición – Tu Autosuficiencia 2016 a 2025</vt:lpstr>
      <vt:lpstr> Número de contribuciones grupales por valor en dólares 2024</vt:lpstr>
      <vt:lpstr>ESTADÍSTICAS DE CONTRIBUCIONES 2024</vt:lpstr>
      <vt:lpstr>RESERVA PRUDENTE 2024</vt:lpstr>
      <vt:lpstr>Oficina de Servicios Generales</vt:lpstr>
      <vt:lpstr>Gira de la OSG</vt:lpstr>
      <vt:lpstr>ENTIENE OSG LO HIZO</vt:lpstr>
      <vt:lpstr>Oficina de Servicios Generales: 11.ªREFORMA DE PISOS</vt:lpstr>
      <vt:lpstr>Por nuestros PRD</vt:lpstr>
      <vt:lpstr>Almuerzo con delegados de la Región del Pacífico(Dos almuerzos de trabajo):</vt:lpstr>
      <vt:lpstr>Votación en el pleno de la conferencia</vt:lpstr>
      <vt:lpstr>Acciones de la</vt:lpstr>
      <vt:lpstr>Down to Business…</vt:lpstr>
      <vt:lpstr>Preconferencia del Área 42 de Nevada</vt:lpstr>
      <vt:lpstr>Preconferencia del Área 42 de Nevada</vt:lpstr>
      <vt:lpstr>Preconferencia del Área 42 de Nevada</vt:lpstr>
      <vt:lpstr>AGENDA</vt:lpstr>
      <vt:lpstr>Agenda  Otros Puntos discutidos en el área 42</vt:lpstr>
      <vt:lpstr>Cooperación con la Comunidad Profesional</vt:lpstr>
      <vt:lpstr>CCP &amp; Correccionales  Otros puntos discutidos en el área 42</vt:lpstr>
      <vt:lpstr>Finanzas</vt:lpstr>
      <vt:lpstr>Finanzas</vt:lpstr>
      <vt:lpstr>Grapevine  y La Viña</vt:lpstr>
      <vt:lpstr>Literature</vt:lpstr>
      <vt:lpstr>Literature</vt:lpstr>
      <vt:lpstr>PowerPoint Presentation</vt:lpstr>
      <vt:lpstr>Política y Admisiones</vt:lpstr>
      <vt:lpstr>Información Pública</vt:lpstr>
      <vt:lpstr>Información Pública</vt:lpstr>
      <vt:lpstr>Información Pública:  Anuncios de servicio público</vt:lpstr>
      <vt:lpstr>Uno de los anuncios de servicio público</vt:lpstr>
      <vt:lpstr>Informes y Carta Constitutiva</vt:lpstr>
      <vt:lpstr>Informe y Carta</vt:lpstr>
      <vt:lpstr>Tratamiento y Accesibilidad</vt:lpstr>
      <vt:lpstr>Custodios</vt:lpstr>
      <vt:lpstr>PowerPoint Presentation</vt:lpstr>
      <vt:lpstr>Custodios</vt:lpstr>
      <vt:lpstr>PowerPoint Presentation</vt:lpstr>
      <vt:lpstr>Convenciones Internacionales y Foros Regionales</vt:lpstr>
      <vt:lpstr>¡Vancouver!</vt:lpstr>
      <vt:lpstr>Más Vancouver</vt:lpstr>
      <vt:lpstr>PowerPoint Presentation</vt:lpstr>
      <vt:lpstr>Doce acciones en las plenaries (Se debatieron y votaron dos y se rechazaron diez).</vt:lpstr>
      <vt:lpstr>Gracias por permitirme servirles.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Julie Childers</cp:lastModifiedBy>
  <cp:revision>88</cp:revision>
  <dcterms:created xsi:type="dcterms:W3CDTF">2025-05-04T02:49:32Z</dcterms:created>
  <dcterms:modified xsi:type="dcterms:W3CDTF">2025-08-19T02:51:26Z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